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082" autoAdjust="0"/>
  </p:normalViewPr>
  <p:slideViewPr>
    <p:cSldViewPr>
      <p:cViewPr varScale="1">
        <p:scale>
          <a:sx n="95" d="100"/>
          <a:sy n="95" d="100"/>
        </p:scale>
        <p:origin x="-3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80B33-1CD0-4782-8050-F5A058112C0E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A0DA-78ED-49BC-9D50-84F717FA0F7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83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Språk</a:t>
            </a:r>
            <a:r>
              <a:rPr lang="nb-NO" baseline="0" dirty="0" smtClean="0"/>
              <a:t> er ikke noe vi lærer, slik vi lærer på skolen. Språk tilegner vi oss i kommunikasjon, samhandling og samtale. Samtalen er språkutviklingens vugge. </a:t>
            </a:r>
          </a:p>
          <a:p>
            <a:endParaRPr lang="nb-NO" baseline="0" dirty="0" smtClean="0"/>
          </a:p>
          <a:p>
            <a:r>
              <a:rPr lang="nb-NO" baseline="0" dirty="0" smtClean="0"/>
              <a:t>All tospråklighet er positivt. En tospråklighet som innebærer en talt språk og et tegnet språk kalles en bimodal tospråklighet. Språkene har ulik modalitet, altså uttrykkes de gjennom ulike kanaler. </a:t>
            </a:r>
          </a:p>
          <a:p>
            <a:endParaRPr lang="nb-NO" baseline="0" dirty="0" smtClean="0"/>
          </a:p>
          <a:p>
            <a:r>
              <a:rPr lang="nb-NO" baseline="0" dirty="0" smtClean="0"/>
              <a:t>Synger/nynner du for barnet ditt? 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Nettverk er viktig for alle. Mennesket utvikler seg i samspill</a:t>
            </a:r>
            <a:r>
              <a:rPr lang="nb-NO" baseline="0" dirty="0" smtClean="0"/>
              <a:t> med alle mennesker det møter. </a:t>
            </a:r>
          </a:p>
          <a:p>
            <a:r>
              <a:rPr lang="nb-NO" baseline="0" dirty="0" smtClean="0"/>
              <a:t>Hva og hvem består ditt nettverk av?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Nettverk</a:t>
            </a:r>
            <a:r>
              <a:rPr lang="nb-NO" baseline="0" dirty="0" smtClean="0"/>
              <a:t> er viktig, men hva når nettverket blander seg inn og svekker foreldres autoritet? </a:t>
            </a:r>
          </a:p>
          <a:p>
            <a:r>
              <a:rPr lang="nb-NO" baseline="0" dirty="0" smtClean="0"/>
              <a:t>Bekymringer kan handle om at foreldrene ikke hører at barnet gråter etc. og at de ikke får nok lydstimulering.</a:t>
            </a:r>
          </a:p>
          <a:p>
            <a:r>
              <a:rPr lang="nb-NO" baseline="0" dirty="0" smtClean="0"/>
              <a:t>Hvordan kan de beroliges? 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Hvilke</a:t>
            </a:r>
            <a:r>
              <a:rPr lang="nb-NO" baseline="0" dirty="0" smtClean="0"/>
              <a:t> tema synes foreldrene det er viktig å ta opp?</a:t>
            </a:r>
          </a:p>
          <a:p>
            <a:r>
              <a:rPr lang="nb-NO" baseline="0" dirty="0" smtClean="0"/>
              <a:t>Hva kreves av forberedelsene når man skal bruke tolk? Kan man samarbeide med tolken ang. informasjon rundt det tema?</a:t>
            </a:r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v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v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v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v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F680DE-D235-4F82-8E52-E1B159C1FDAF}" type="datetimeFigureOut">
              <a:rPr lang="nb-NO" smtClean="0"/>
              <a:t>12.12.2011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8F8A52-E4EC-4F8B-BBF4-3F5983BDC86F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mtClean="0"/>
              <a:t>Barnets </a:t>
            </a:r>
            <a:r>
              <a:rPr lang="nb-NO" smtClean="0"/>
              <a:t>første </a:t>
            </a:r>
            <a:r>
              <a:rPr lang="nb-NO" dirty="0" smtClean="0"/>
              <a:t>leveår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54" y="3356992"/>
            <a:ext cx="4762500" cy="2295525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483768" y="83671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latin typeface="+mj-lt"/>
              </a:rPr>
              <a:t>Trinn </a:t>
            </a:r>
            <a:r>
              <a:rPr lang="nb-NO" sz="2800" dirty="0">
                <a:latin typeface="+mj-lt"/>
              </a:rPr>
              <a:t>2</a:t>
            </a:r>
            <a:endParaRPr lang="nb-NO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870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Grunnleggende holdninger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Familien er den fremste eksperten på sitt eget barn og på sin livssituasjon.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Familiens ledere, foreldrene, har ansvar for at deres ekspertise sees i sammenheng med de anbefalinger fagfolk / samfunnsledere og likemenn gir. Det innebærer å bygge nettverk og å ta valg. </a:t>
            </a:r>
            <a:br>
              <a:rPr lang="nb-NO" dirty="0"/>
            </a:br>
            <a:endParaRPr lang="nb-NO" dirty="0"/>
          </a:p>
          <a:p>
            <a:r>
              <a:rPr lang="nb-NO" dirty="0"/>
              <a:t>Menneskets kunnskap er bestemt av dets språk. Språket muliggjør, men kan også begrense, menneskets kunnskap og tenkning, noe som i neste omgang påvirker de handlinger som foretas. </a:t>
            </a:r>
            <a:br>
              <a:rPr lang="nb-NO" dirty="0"/>
            </a:br>
            <a:endParaRPr lang="nb-NO" dirty="0"/>
          </a:p>
          <a:p>
            <a:r>
              <a:rPr lang="nb-NO" dirty="0"/>
              <a:t>Barn utvikler sitt språk i interaksjon med andre, under innflytelse av historiske og kulturelle gruppefaktorer. </a:t>
            </a:r>
            <a:br>
              <a:rPr lang="nb-NO" dirty="0"/>
            </a:br>
            <a:endParaRPr lang="nb-NO" dirty="0"/>
          </a:p>
          <a:p>
            <a:r>
              <a:rPr lang="nb-NO" dirty="0"/>
              <a:t>Barn skal møtes med respekt. Det er foreldrenes ansvar at samarbeid, og dermed kommunikasjon, fungerer. Samarbeidet foreldre – barn skal foregå under mest mulig trygge og positive betingelser.</a:t>
            </a:r>
            <a:br>
              <a:rPr lang="nb-NO" dirty="0"/>
            </a:br>
            <a:endParaRPr lang="nb-NO" dirty="0"/>
          </a:p>
          <a:p>
            <a:r>
              <a:rPr lang="nb-NO" dirty="0"/>
              <a:t>Kommunikasjonen barn i mellom har kvaliteter som skal verdsettes. Dette kan by på utfordringer i en bimodal tospråklig familie, der noen av familiens medlemmer er døve.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Faktorer for barns språkutvikling 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Utvikling av språk har en essensiell betydning</a:t>
            </a:r>
            <a:br>
              <a:rPr lang="nb-NO" dirty="0"/>
            </a:br>
            <a:endParaRPr lang="nb-NO" dirty="0"/>
          </a:p>
          <a:p>
            <a:r>
              <a:rPr lang="nb-NO" dirty="0"/>
              <a:t>Hjernen er predisponert for språk og må stimuleres tidlig</a:t>
            </a:r>
            <a:br>
              <a:rPr lang="nb-NO" dirty="0"/>
            </a:br>
            <a:endParaRPr lang="nb-NO" dirty="0"/>
          </a:p>
          <a:p>
            <a:r>
              <a:rPr lang="nb-NO" dirty="0"/>
              <a:t>Barn kan lære å utnytte all persepsjon til språkdanning</a:t>
            </a:r>
            <a:br>
              <a:rPr lang="nb-NO" dirty="0"/>
            </a:br>
            <a:endParaRPr lang="nb-NO" dirty="0"/>
          </a:p>
          <a:p>
            <a:r>
              <a:rPr lang="nb-NO" dirty="0"/>
              <a:t>Barns hjerne har kapasitet til å tilegne seg to språk simultant</a:t>
            </a:r>
            <a:br>
              <a:rPr lang="nb-NO" dirty="0"/>
            </a:br>
            <a:endParaRPr lang="nb-NO" dirty="0"/>
          </a:p>
          <a:p>
            <a:r>
              <a:rPr lang="nb-NO" dirty="0"/>
              <a:t>Det er kognitivt utviklende for et barn å tilegne seg to språk simultant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7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Faktorer for barns språkutvikling II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Barn trenger kontinuerlig en effektiv og mest mulig problemfri kommunikasjon</a:t>
            </a:r>
            <a:br>
              <a:rPr lang="nb-NO" dirty="0"/>
            </a:br>
            <a:endParaRPr lang="nb-NO" dirty="0"/>
          </a:p>
          <a:p>
            <a:r>
              <a:rPr lang="nb-NO" dirty="0"/>
              <a:t>Språk og kommunikasjon kobler barnets individuelle mentale prosesser med deres sosiale læringsaktiviteter.</a:t>
            </a:r>
            <a:br>
              <a:rPr lang="nb-NO" dirty="0"/>
            </a:br>
            <a:endParaRPr lang="nb-NO" dirty="0"/>
          </a:p>
          <a:p>
            <a:r>
              <a:rPr lang="nb-NO" dirty="0"/>
              <a:t>De to språkene norsk tale / skriftspråk og norsk tegnspråk styrker barns språkforståelse gjensidig. Ergo: Hørende barns talespråk blir ikke forsinket / truet av at barna utvikler tegnspråk samtidig som de utvikler talespråk. </a:t>
            </a:r>
            <a:br>
              <a:rPr lang="nb-NO" dirty="0"/>
            </a:br>
            <a:endParaRPr lang="nb-NO" dirty="0"/>
          </a:p>
          <a:p>
            <a:r>
              <a:rPr lang="nb-NO" dirty="0"/>
              <a:t>Den bimodale tospråkligheten talespråk / tegnspråk består av to likeverdige og funksjonelle språk.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2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Språkutvikling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/>
              <a:t> Tilegnelse vs. læring av språk</a:t>
            </a:r>
          </a:p>
          <a:p>
            <a:endParaRPr lang="nb-NO" dirty="0"/>
          </a:p>
          <a:p>
            <a:r>
              <a:rPr lang="nb-NO" dirty="0"/>
              <a:t>Verdien av all tospråklighet</a:t>
            </a:r>
          </a:p>
          <a:p>
            <a:endParaRPr lang="nb-NO" dirty="0"/>
          </a:p>
          <a:p>
            <a:r>
              <a:rPr lang="nb-NO" dirty="0"/>
              <a:t>Nynne/synge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1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Afrikansk ordtak: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b-NO" sz="7200" dirty="0"/>
          </a:p>
          <a:p>
            <a:pPr marL="0" indent="0" algn="ctr">
              <a:buNone/>
            </a:pPr>
            <a:r>
              <a:rPr lang="nb-NO" sz="7200" dirty="0" smtClean="0"/>
              <a:t>«</a:t>
            </a:r>
            <a:r>
              <a:rPr lang="nb-NO" sz="7200" dirty="0"/>
              <a:t>Det trengs en landsby for å oppdra et barn»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Bekymringer?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z="3200" dirty="0"/>
              <a:t>Diskusjon</a:t>
            </a:r>
          </a:p>
          <a:p>
            <a:pPr lvl="1"/>
            <a:r>
              <a:rPr lang="nb-NO" sz="3200" dirty="0"/>
              <a:t>Er noen bekymret for barnet ditt? </a:t>
            </a:r>
          </a:p>
          <a:p>
            <a:pPr lvl="1"/>
            <a:r>
              <a:rPr lang="nb-NO" sz="3200" dirty="0"/>
              <a:t>Hva er de bekymret for?</a:t>
            </a:r>
            <a:br>
              <a:rPr lang="nb-NO" sz="3200" dirty="0"/>
            </a:br>
            <a:endParaRPr lang="nb-NO" sz="3200" dirty="0"/>
          </a:p>
          <a:p>
            <a:r>
              <a:rPr lang="nb-NO" sz="3200" dirty="0"/>
              <a:t>Hvordan svarer du?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53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Kunnskap skaper trygghet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Gruppeoppgave</a:t>
            </a:r>
            <a:r>
              <a:rPr lang="nb-NO" dirty="0"/>
              <a:t>: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Forbered et innlegg til ansatte i barnehagen, eller til et foreldremøte. Hva vil dere ta opp og hvordan kan det presenteres? 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Språkbruk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b-NO" sz="2800" dirty="0" smtClean="0"/>
          </a:p>
          <a:p>
            <a:pPr marL="0" indent="0">
              <a:buNone/>
            </a:pPr>
            <a:r>
              <a:rPr lang="nb-NO" sz="4400" dirty="0" smtClean="0"/>
              <a:t>Diskusjon</a:t>
            </a:r>
            <a:r>
              <a:rPr lang="nb-NO" sz="4400" dirty="0"/>
              <a:t>: Språkkultur i familien – hva er viktig for deres familie?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llighet">
  <a:themeElements>
    <a:clrScheme name="Billighe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illighet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illighe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344</Words>
  <Application>Microsoft Office PowerPoint</Application>
  <PresentationFormat>Skjermfremvisning (4:3)</PresentationFormat>
  <Paragraphs>63</Paragraphs>
  <Slides>9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9</vt:i4>
      </vt:variant>
    </vt:vector>
  </HeadingPairs>
  <TitlesOfParts>
    <vt:vector size="10" baseType="lpstr">
      <vt:lpstr>Billighet</vt:lpstr>
      <vt:lpstr>Barnets første leveår</vt:lpstr>
      <vt:lpstr>Grunnleggende holdninger</vt:lpstr>
      <vt:lpstr>Faktorer for barns språkutvikling I</vt:lpstr>
      <vt:lpstr>Faktorer for barns språkutvikling II</vt:lpstr>
      <vt:lpstr>Språkutvikling </vt:lpstr>
      <vt:lpstr>Afrikansk ordtak: </vt:lpstr>
      <vt:lpstr>Bekymringer?</vt:lpstr>
      <vt:lpstr>Kunnskap skaper trygghet</vt:lpstr>
      <vt:lpstr>Språkbruk</vt:lpstr>
    </vt:vector>
  </TitlesOfParts>
  <Company>Møller kompetansesenter, Statped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Torill Ringsø</dc:creator>
  <cp:lastModifiedBy>Torill Ringsø</cp:lastModifiedBy>
  <cp:revision>13</cp:revision>
  <dcterms:created xsi:type="dcterms:W3CDTF">2011-12-12T07:54:43Z</dcterms:created>
  <dcterms:modified xsi:type="dcterms:W3CDTF">2011-12-12T15:57:24Z</dcterms:modified>
</cp:coreProperties>
</file>