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03" autoAdjust="0"/>
  </p:normalViewPr>
  <p:slideViewPr>
    <p:cSldViewPr>
      <p:cViewPr varScale="1">
        <p:scale>
          <a:sx n="90" d="100"/>
          <a:sy n="90" d="100"/>
        </p:scale>
        <p:origin x="-54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80B33-1CD0-4782-8050-F5A058112C0E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A0DA-78ED-49BC-9D50-84F717FA0F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83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Barn ligner sine foreldre,</a:t>
            </a:r>
            <a:r>
              <a:rPr lang="nb-NO" baseline="0" dirty="0" smtClean="0"/>
              <a:t> både i utseende og atferd, men noe skiller dem.</a:t>
            </a:r>
          </a:p>
          <a:p>
            <a:r>
              <a:rPr lang="nb-NO" baseline="0" dirty="0" smtClean="0"/>
              <a:t>Hva er utfordringen i at barna hører og foreldrene ikke hører? </a:t>
            </a:r>
            <a:endParaRPr lang="nb-NO" dirty="0" smtClean="0"/>
          </a:p>
          <a:p>
            <a:r>
              <a:rPr lang="nb-NO" dirty="0" smtClean="0"/>
              <a:t>Kodabarn</a:t>
            </a:r>
            <a:r>
              <a:rPr lang="nb-NO" baseline="0" dirty="0" smtClean="0"/>
              <a:t> kan ha atferd som er lik døves atferd; opptatt av </a:t>
            </a:r>
            <a:r>
              <a:rPr lang="nb-NO" baseline="0" dirty="0" err="1" smtClean="0"/>
              <a:t>blikkontakt</a:t>
            </a:r>
            <a:r>
              <a:rPr lang="nb-NO" baseline="0" dirty="0" smtClean="0"/>
              <a:t> og vant til å ta på folk for å få kontakt, for eksempel.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Her kan det påvirke foreldre</a:t>
            </a:r>
            <a:r>
              <a:rPr lang="nb-NO" baseline="0" dirty="0" smtClean="0"/>
              <a:t> om de har hatt oppvekst internat, eller hjemme. </a:t>
            </a:r>
          </a:p>
          <a:p>
            <a:r>
              <a:rPr lang="nb-NO" baseline="0" dirty="0" smtClean="0"/>
              <a:t>Hvordan er kontakten med egen familie?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Dette</a:t>
            </a:r>
            <a:r>
              <a:rPr lang="nb-NO" baseline="0" dirty="0" smtClean="0"/>
              <a:t> er en modell som brukes mye i pedagogikk og psykologi. </a:t>
            </a:r>
          </a:p>
          <a:p>
            <a:r>
              <a:rPr lang="nb-NO" baseline="0" dirty="0" err="1" smtClean="0"/>
              <a:t>Manga</a:t>
            </a:r>
            <a:r>
              <a:rPr lang="nb-NO" baseline="0" dirty="0" smtClean="0"/>
              <a:t> personer og instanser som er en del av vårt  nettverk og alt har en påvirkning på oss. </a:t>
            </a:r>
          </a:p>
          <a:p>
            <a:r>
              <a:rPr lang="nb-NO" baseline="0" dirty="0" smtClean="0"/>
              <a:t> - diskuter gjerne hvordan de ulike påvirker oss.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Diskusjonsspørsmål:</a:t>
            </a:r>
            <a:r>
              <a:rPr lang="nb-NO" baseline="0" dirty="0" smtClean="0"/>
              <a:t> </a:t>
            </a:r>
            <a:endParaRPr lang="nb-NO" dirty="0" smtClean="0"/>
          </a:p>
          <a:p>
            <a:r>
              <a:rPr lang="nb-NO" dirty="0" smtClean="0"/>
              <a:t>Hvordan reagerer barna på lyd?</a:t>
            </a:r>
          </a:p>
          <a:p>
            <a:r>
              <a:rPr lang="nb-NO" dirty="0" smtClean="0"/>
              <a:t>Hvor</a:t>
            </a:r>
            <a:r>
              <a:rPr lang="nb-NO" baseline="0" dirty="0" smtClean="0"/>
              <a:t> godt hører du og kan du forklare barna hva de hører, hvis de blir redd f.eks.?</a:t>
            </a:r>
          </a:p>
          <a:p>
            <a:r>
              <a:rPr lang="nb-NO" baseline="0" dirty="0" smtClean="0"/>
              <a:t>Hvordan kan barna beroliges hvis de for eksempel blir redd for lyder? </a:t>
            </a: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Hvordan</a:t>
            </a:r>
            <a:r>
              <a:rPr lang="nb-NO" baseline="0" dirty="0" smtClean="0"/>
              <a:t> utvikles språkene? Kan barna uttrykke det samme på begge?</a:t>
            </a:r>
          </a:p>
          <a:p>
            <a:r>
              <a:rPr lang="nb-NO" baseline="0" dirty="0" smtClean="0"/>
              <a:t>Hvor ligger utfordringene med å ivareta begge? Hvilket språk dominerer i hvilke situasjoner?</a:t>
            </a:r>
          </a:p>
          <a:p>
            <a:r>
              <a:rPr lang="nb-NO" baseline="0" dirty="0" smtClean="0"/>
              <a:t>Hvordan samarbeider dere med barnehagen om disse tingene?</a:t>
            </a:r>
          </a:p>
          <a:p>
            <a:r>
              <a:rPr lang="nb-NO" baseline="0" dirty="0" smtClean="0"/>
              <a:t>Har barnehagepersonalet lest folderen som ligger på nettsidene og sett på den informasjonen </a:t>
            </a:r>
            <a:r>
              <a:rPr lang="nb-NO" baseline="0" smtClean="0"/>
              <a:t>som ligger her?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F680DE-D235-4F82-8E52-E1B159C1FDAF}" type="datetimeFigureOut">
              <a:rPr lang="nb-NO" smtClean="0"/>
              <a:t>15.12.2011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Barnets andre leveår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54" y="3356992"/>
            <a:ext cx="4762500" cy="229552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483768" y="8367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latin typeface="+mj-lt"/>
              </a:rPr>
              <a:t>Trinn </a:t>
            </a:r>
            <a:r>
              <a:rPr lang="nb-NO" sz="2800" dirty="0" smtClean="0">
                <a:latin typeface="+mj-lt"/>
              </a:rPr>
              <a:t>4</a:t>
            </a:r>
            <a:endParaRPr lang="nb-NO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7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Tospråklig og tokulturell oppvekst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Tospråklig </a:t>
            </a:r>
            <a:r>
              <a:rPr lang="nb-NO" dirty="0" smtClean="0"/>
              <a:t>og </a:t>
            </a:r>
            <a:r>
              <a:rPr lang="nb-NO" smtClean="0"/>
              <a:t>tokulturell </a:t>
            </a:r>
            <a:r>
              <a:rPr lang="nb-NO" smtClean="0"/>
              <a:t>oppvekst. </a:t>
            </a:r>
            <a:r>
              <a:rPr lang="nb-NO" dirty="0" smtClean="0"/>
              <a:t>Familieliv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Barnets bruk av tegnspråk i barnehagen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To språk – ivaretakelse av begge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Barn og foreldre – like og forskjellige.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 språk og to kulturer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Diskusjon: </a:t>
            </a:r>
          </a:p>
          <a:p>
            <a:pPr lvl="1"/>
            <a:r>
              <a:rPr lang="nb-NO" sz="3200" dirty="0" smtClean="0"/>
              <a:t>Hva er likt og hva er forskjellen på deg og ditt/dine barn? </a:t>
            </a:r>
          </a:p>
          <a:p>
            <a:pPr lvl="1"/>
            <a:r>
              <a:rPr lang="nb-NO" sz="3200" dirty="0" smtClean="0"/>
              <a:t>Hvilke forskjeller kan være utfordrende?</a:t>
            </a:r>
          </a:p>
          <a:p>
            <a:pPr lvl="1"/>
            <a:r>
              <a:rPr lang="nb-NO" sz="3200" dirty="0" smtClean="0"/>
              <a:t>KODA = hørende døve? </a:t>
            </a:r>
            <a:endParaRPr lang="nb-NO" sz="32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Familieliv og familiekultur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Påvirkning fra egen oppvekst</a:t>
            </a:r>
          </a:p>
          <a:p>
            <a:r>
              <a:rPr lang="nb-NO" dirty="0" smtClean="0"/>
              <a:t>Tilhørighet i egen familie – hvordan skapes den?</a:t>
            </a:r>
          </a:p>
          <a:p>
            <a:r>
              <a:rPr lang="nb-NO" dirty="0" smtClean="0"/>
              <a:t>Ledelse i familien</a:t>
            </a:r>
          </a:p>
          <a:p>
            <a:r>
              <a:rPr lang="nb-NO" dirty="0" smtClean="0"/>
              <a:t>Nettverk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Bronfenbrenners</a:t>
            </a:r>
            <a:r>
              <a:rPr lang="nb-NO" dirty="0" smtClean="0"/>
              <a:t> økologiske modell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594" y="1447800"/>
            <a:ext cx="4429125" cy="4429125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1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Lyd og lydinntrykk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Diskusjon: </a:t>
            </a:r>
          </a:p>
          <a:p>
            <a:r>
              <a:rPr lang="nb-NO" dirty="0" smtClean="0"/>
              <a:t>Reaksjon på lyd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/>
              <a:t>Hva hører du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r>
              <a:rPr lang="nb-NO" dirty="0" smtClean="0"/>
              <a:t> </a:t>
            </a:r>
          </a:p>
          <a:p>
            <a:r>
              <a:rPr lang="nb-NO" dirty="0"/>
              <a:t>Forklaring på </a:t>
            </a:r>
            <a:r>
              <a:rPr lang="nb-NO" dirty="0" smtClean="0"/>
              <a:t>lyd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Hvis du ikke hører lyden – hva gjør du?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Språkutvikling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899592" y="1684114"/>
            <a:ext cx="7772400" cy="4572000"/>
          </a:xfrm>
        </p:spPr>
        <p:txBody>
          <a:bodyPr/>
          <a:lstStyle/>
          <a:p>
            <a:r>
              <a:rPr lang="nb-NO" dirty="0" smtClean="0"/>
              <a:t>Norsk vs. tegnspråk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Ivareta utvikling av begge språk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Samarbeid  med barnehagen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3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lighet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318</Words>
  <Application>Microsoft Office PowerPoint</Application>
  <PresentationFormat>Skjermfremvisning (4:3)</PresentationFormat>
  <Paragraphs>60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Billighet</vt:lpstr>
      <vt:lpstr>Barnets andre leveår</vt:lpstr>
      <vt:lpstr>Tospråklig og tokulturell oppvekst</vt:lpstr>
      <vt:lpstr>To språk og to kulturer</vt:lpstr>
      <vt:lpstr>Familieliv og familiekultur </vt:lpstr>
      <vt:lpstr>Bronfenbrenners økologiske modell</vt:lpstr>
      <vt:lpstr>Lyd og lydinntrykk</vt:lpstr>
      <vt:lpstr>Språkutvikling </vt:lpstr>
      <vt:lpstr>Trinn X</vt:lpstr>
      <vt:lpstr>Trinn X</vt:lpstr>
      <vt:lpstr>Trinn X</vt:lpstr>
    </vt:vector>
  </TitlesOfParts>
  <Company>Møller kompetansesenter, Statped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Torill Ringsø</dc:creator>
  <cp:lastModifiedBy>Torill Ringsø</cp:lastModifiedBy>
  <cp:revision>25</cp:revision>
  <dcterms:created xsi:type="dcterms:W3CDTF">2011-12-12T07:54:43Z</dcterms:created>
  <dcterms:modified xsi:type="dcterms:W3CDTF">2011-12-15T14:56:50Z</dcterms:modified>
</cp:coreProperties>
</file>