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notesSlides/notesSlide9.xml" ContentType="application/vnd.openxmlformats-officedocument.presentationml.notesSlide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Override PartName="/ppt/notesSlides/notesSlide7.xml" ContentType="application/vnd.openxmlformats-officedocument.presentationml.notes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docProps/core.xml" ContentType="application/vnd.openxmlformats-package.core-properties+xml"/>
  <Default Extension="rels" ContentType="application/vnd.openxmlformats-package.relationships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0082" autoAdjust="0"/>
  </p:normalViewPr>
  <p:slideViewPr>
    <p:cSldViewPr>
      <p:cViewPr varScale="1">
        <p:scale>
          <a:sx n="115" d="100"/>
          <a:sy n="115" d="100"/>
        </p:scale>
        <p:origin x="-69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presProps" Target="presProps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theme" Target="theme/theme1.xml"/><Relationship Id="rId8" Type="http://schemas.openxmlformats.org/officeDocument/2006/relationships/slide" Target="slides/slide7.xml"/><Relationship Id="rId13" Type="http://schemas.openxmlformats.org/officeDocument/2006/relationships/printerSettings" Target="printerSettings/printerSettings1.bin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80B33-1CD0-4782-8050-F5A058112C0E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2CA0DA-78ED-49BC-9D50-84F717FA0F75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5833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Trassalderen</a:t>
            </a:r>
            <a:r>
              <a:rPr lang="nb-NO" baseline="0" dirty="0" smtClean="0"/>
              <a:t> er en tøff periode. Hva kan være spesielt utfordrende for døve foreldre? Kommunikasjon?</a:t>
            </a:r>
          </a:p>
          <a:p>
            <a:r>
              <a:rPr lang="nb-NO" baseline="0" dirty="0" smtClean="0"/>
              <a:t>Alle barn er trassige!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6110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Grunnlaget for gode</a:t>
            </a:r>
            <a:r>
              <a:rPr lang="nb-NO" baseline="0" dirty="0" smtClean="0"/>
              <a:t> relasjoner i familien legges tidlig. Samhandlingsmønstre utvikles fort og ubevisst..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6110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Verbalt og ikke</a:t>
            </a:r>
            <a:r>
              <a:rPr lang="nb-NO" baseline="0" dirty="0" smtClean="0"/>
              <a:t> verbalt språk. Hvordan påvirker det oss?</a:t>
            </a:r>
          </a:p>
          <a:p>
            <a:r>
              <a:rPr lang="nb-NO" baseline="0" dirty="0" smtClean="0"/>
              <a:t>Reflektere rundt hva vi reagerer på/responderer på i kommunikasjon. Bevissthet om egne reaksjoner for å forstå barnas reaksjoner. 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6110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Hvis man har opplevd kommunikasjon med</a:t>
            </a:r>
            <a:r>
              <a:rPr lang="nb-NO" baseline="0" dirty="0" smtClean="0"/>
              <a:t> voksne som lite gjensidig. Kan man da stå i fare for å overføre det til egen kommunikasjon med barn?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611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Informasjonsmateriell</a:t>
            </a:r>
            <a:r>
              <a:rPr lang="nb-NO" baseline="0" dirty="0" smtClean="0"/>
              <a:t> på </a:t>
            </a:r>
            <a:r>
              <a:rPr lang="nb-NO" baseline="0" dirty="0" err="1" smtClean="0"/>
              <a:t>www.coda-norge.no</a:t>
            </a:r>
            <a:endParaRPr lang="nb-NO" baseline="0" dirty="0" smtClean="0"/>
          </a:p>
          <a:p>
            <a:r>
              <a:rPr lang="nb-NO" baseline="0" dirty="0" smtClean="0"/>
              <a:t>Tegnspråkmateriell til barn på </a:t>
            </a:r>
            <a:r>
              <a:rPr lang="nb-NO" baseline="0" dirty="0" err="1" smtClean="0"/>
              <a:t>www.</a:t>
            </a:r>
            <a:r>
              <a:rPr lang="nb-NO" baseline="0" err="1" smtClean="0"/>
              <a:t>erher</a:t>
            </a:r>
            <a:r>
              <a:rPr lang="nb-NO" baseline="0" smtClean="0"/>
              <a:t>.no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6110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611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6110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6110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2CA0DA-78ED-49BC-9D50-84F717FA0F75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61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vrundet rektangel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28" name="Plassholder for dato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17" name="Plassholder for bunn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lysbildenumm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ktangel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ktangel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8" name="Plassholder for innhold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vrundet rektangel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Rektangel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ktangel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ktangel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9" name="Plassholder for innhold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vrundet rektangel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Plassholder for innhold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  <p:sp>
        <p:nvSpPr>
          <p:cNvPr id="11" name="Rektangel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ktangel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ktangel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vrundet rektangel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Plassholder for tittel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4" name="Plassholder for dato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3F680DE-D235-4F82-8E52-E1B159C1FDAF}" type="datetimeFigureOut">
              <a:rPr lang="nb-NO" smtClean="0"/>
              <a:pPr/>
              <a:t>21-12-11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nb-NO"/>
          </a:p>
        </p:txBody>
      </p:sp>
      <p:sp>
        <p:nvSpPr>
          <p:cNvPr id="23" name="Plassholder for lysbildenumm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78F8A52-E4EC-4F8B-BBF4-3F5983BDC86F}" type="slidenum">
              <a:rPr lang="nb-NO" smtClean="0"/>
              <a:pPr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hyperlink" Target="http://www.erher.no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coda-norge.no" TargetMode="External"/><Relationship Id="rId5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 smtClean="0"/>
              <a:t>Barnets tredje leveår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2207554" y="3356992"/>
            <a:ext cx="4762500" cy="2295525"/>
          </a:xfrm>
          <a:prstGeom prst="rect">
            <a:avLst/>
          </a:prstGeom>
        </p:spPr>
      </p:pic>
      <p:sp>
        <p:nvSpPr>
          <p:cNvPr id="3" name="TekstSylinder 2"/>
          <p:cNvSpPr txBox="1"/>
          <p:nvPr/>
        </p:nvSpPr>
        <p:spPr>
          <a:xfrm>
            <a:off x="2483768" y="836712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00" dirty="0">
                <a:latin typeface="+mj-lt"/>
              </a:rPr>
              <a:t>Trinn</a:t>
            </a:r>
            <a:r>
              <a:rPr lang="nb-NO" sz="2800" dirty="0" smtClean="0">
                <a:latin typeface="+mj-lt"/>
              </a:rPr>
              <a:t> 5</a:t>
            </a:r>
            <a:endParaRPr lang="nb-NO" sz="2800" dirty="0">
              <a:latin typeface="+mj-lt"/>
            </a:endParaRP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8708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Trinn X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mtClean="0"/>
              <a:t>Tema for trinnet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5313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Tema for trinnet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Barnet og familiens identitet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Kommunikasjon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Trassalder – likt for alle barn og alle foreldre?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Barnets tospråklige utvikling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58185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Vår familie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Hvem er vår familie?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Hva skiller vår familie fra andre familier?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Hvor er vi om 10 år?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Hva er likt og hva er ulikt i vår familie?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2471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Kommunikasjon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Hva innebærer kommunikasjon?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Hva påvirker deg i kommunikasjon?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Hva er utfordrende å kommunisere om?</a:t>
            </a:r>
          </a:p>
          <a:p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7725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Ledelsesstil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Hva kreves av familiens ledere?</a:t>
            </a:r>
          </a:p>
          <a:p>
            <a:endParaRPr lang="nb-NO" dirty="0" smtClean="0"/>
          </a:p>
          <a:p>
            <a:r>
              <a:rPr lang="nb-NO" dirty="0" smtClean="0"/>
              <a:t>Er din din </a:t>
            </a:r>
            <a:r>
              <a:rPr lang="nb-NO" dirty="0" smtClean="0"/>
              <a:t>ledelsesstil som </a:t>
            </a:r>
            <a:r>
              <a:rPr lang="nb-NO" dirty="0" smtClean="0"/>
              <a:t>forelder lik </a:t>
            </a:r>
            <a:r>
              <a:rPr lang="nb-NO" dirty="0" smtClean="0"/>
              <a:t>den stilen du ellers har i møte med andre? 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Hva har du opplevd av ledelse i </a:t>
            </a:r>
            <a:r>
              <a:rPr lang="nb-NO" smtClean="0"/>
              <a:t>din</a:t>
            </a:r>
            <a:r>
              <a:rPr lang="nb-NO" smtClean="0"/>
              <a:t> egen oppvekst</a:t>
            </a:r>
            <a:r>
              <a:rPr lang="nb-NO" dirty="0" smtClean="0"/>
              <a:t>?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1812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Dialog med barnehagen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dirty="0" smtClean="0"/>
              <a:t>Stimulering av av og </a:t>
            </a:r>
            <a:r>
              <a:rPr lang="nb-NO" smtClean="0"/>
              <a:t>respons på barnets </a:t>
            </a:r>
            <a:r>
              <a:rPr lang="nb-NO" dirty="0" smtClean="0"/>
              <a:t>tospråklighet og tokulturelle identitet 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Hvordan er samarbeidet med barnehagen?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Erfaringsutveksling</a:t>
            </a:r>
          </a:p>
          <a:p>
            <a:pPr lvl="1"/>
            <a:r>
              <a:rPr lang="nb-NO" dirty="0" smtClean="0"/>
              <a:t>Informasjonsmateriell </a:t>
            </a:r>
            <a:r>
              <a:rPr lang="nb-NO" dirty="0" smtClean="0">
                <a:hlinkClick r:id="rId3"/>
              </a:rPr>
              <a:t>www.coda-norge.no</a:t>
            </a:r>
            <a:endParaRPr lang="nb-NO" dirty="0" smtClean="0"/>
          </a:p>
          <a:p>
            <a:pPr lvl="1">
              <a:buNone/>
            </a:pPr>
            <a:endParaRPr lang="nb-NO" dirty="0" smtClean="0"/>
          </a:p>
          <a:p>
            <a:pPr lvl="1"/>
            <a:r>
              <a:rPr lang="nb-NO" dirty="0" smtClean="0"/>
              <a:t>Tegnspråkmateriell til barn </a:t>
            </a:r>
            <a:r>
              <a:rPr lang="nb-NO" dirty="0" smtClean="0">
                <a:hlinkClick r:id="rId4"/>
              </a:rPr>
              <a:t>www.erher.no</a:t>
            </a:r>
            <a:endParaRPr lang="nb-NO" dirty="0" smtClean="0"/>
          </a:p>
          <a:p>
            <a:pPr lvl="1"/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72146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Trinn X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mtClean="0"/>
              <a:t>Tema for trinnet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0253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Trinn X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mtClean="0"/>
              <a:t>Tema for trinnet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880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Trinn X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nb-NO" smtClean="0"/>
              <a:t>Tema for trinnet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7380312" y="5805264"/>
            <a:ext cx="1498600" cy="901700"/>
          </a:xfrm>
          <a:prstGeom prst="rect">
            <a:avLst/>
          </a:prstGeom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0861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 mal">
  <a:themeElements>
    <a:clrScheme name="Billighe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Billighet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illighe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 mal.potx</Template>
  <TotalTime>30</TotalTime>
  <Words>305</Words>
  <Application>Microsoft Macintosh PowerPoint</Application>
  <PresentationFormat>Skjermfremvisning (4:3)</PresentationFormat>
  <Paragraphs>53</Paragraphs>
  <Slides>10</Slides>
  <Notes>9</Notes>
  <HiddenSlides>0</HiddenSlides>
  <MMClips>0</MMClips>
  <ScaleCrop>false</ScaleCrop>
  <HeadingPairs>
    <vt:vector size="4" baseType="variant">
      <vt:variant>
        <vt:lpstr>Utformingsmal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1" baseType="lpstr">
      <vt:lpstr>PP mal</vt:lpstr>
      <vt:lpstr>Barnets tredje leveår</vt:lpstr>
      <vt:lpstr>Tema for trinnet</vt:lpstr>
      <vt:lpstr>Vår familie</vt:lpstr>
      <vt:lpstr>Kommunikasjon</vt:lpstr>
      <vt:lpstr>Ledelsesstil</vt:lpstr>
      <vt:lpstr>Dialog med barnehagen</vt:lpstr>
      <vt:lpstr>Trinn X</vt:lpstr>
      <vt:lpstr>Trinn X</vt:lpstr>
      <vt:lpstr>Trinn X</vt:lpstr>
      <vt:lpstr>Trinn X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Barnets tredje leveår</dc:title>
  <dc:creator>Torill Ringsø</dc:creator>
  <cp:lastModifiedBy>Torill Ringsø</cp:lastModifiedBy>
  <cp:revision>12</cp:revision>
  <dcterms:created xsi:type="dcterms:W3CDTF">2011-12-21T11:58:41Z</dcterms:created>
  <dcterms:modified xsi:type="dcterms:W3CDTF">2011-12-21T12:01:16Z</dcterms:modified>
</cp:coreProperties>
</file>