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A677F9D-647B-4795-A1E7-9C8D2D3650F5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ssholder for notat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2DBBB6A3-1947-45EF-9D9B-868D8271B4E5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6542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9C02D20-BACF-4E1D-9B2F-58E6B3BEB82E}" type="slidenum">
              <a:t>2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C43A3EB-9B02-4722-A270-61E06DFF9BFF}" type="slidenum">
              <a:t>3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nb-NO"/>
              <a:t>Det er alltid de voksne som har hovedansvar i familien, men hender det at barn i noen situasjoner tar over?</a:t>
            </a:r>
          </a:p>
          <a:p>
            <a:pPr lvl="0"/>
            <a:r>
              <a:rPr lang="nb-NO"/>
              <a:t>Språkbruk: banning og ufin språkbruk – er det greit? Hvis ikke, hvordan kan man kontrollere og korrigere det? </a:t>
            </a:r>
          </a:p>
          <a:p>
            <a:pPr lvl="0"/>
            <a:endParaRPr lang="nb-NO"/>
          </a:p>
          <a:p>
            <a:pPr lvl="0"/>
            <a:r>
              <a:rPr lang="nb-NO"/>
              <a:t>Se forslag til rollespill på planen for trinnet. </a:t>
            </a:r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60AFE71-211C-45DD-9E9F-7D85DB330445}" type="slidenum">
              <a:t>4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nb-NO"/>
              <a:t>Det er mer enn dette som kommuniserer: dans etc.. </a:t>
            </a:r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FA5A0A7-0A0A-464D-909F-EEBC9F139106}" type="slidenum">
              <a:t>5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6FC2A89-2616-4CAD-8143-85BDF8E0611C}" type="slidenum">
              <a:t>6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0DA4B08-BC4A-4B5A-8842-83E2680052DC}" type="slidenum">
              <a:t>7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CD0F05-0001-4EAE-B5D4-2FDA0A559701}" type="slidenum">
              <a:t>8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F166A53-FD0F-40CD-8959-EEA93F547940}" type="slidenum">
              <a:t>9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4F8E01E-7407-4909-887E-FEBDAC5DF7BB}" type="slidenum">
              <a:t>10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12"/>
          <p:cNvSpPr/>
          <p:nvPr/>
        </p:nvSpPr>
        <p:spPr>
          <a:xfrm>
            <a:off x="65315" y="69750"/>
            <a:ext cx="9013368" cy="6692200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Undertittel 8"/>
          <p:cNvSpPr txBox="1">
            <a:spLocks noGrp="1"/>
          </p:cNvSpPr>
          <p:nvPr>
            <p:ph type="subTitle" idx="1"/>
          </p:nvPr>
        </p:nvSpPr>
        <p:spPr>
          <a:xfrm>
            <a:off x="1295403" y="3200400"/>
            <a:ext cx="6400800" cy="160020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696464"/>
                </a:solidFill>
              </a:defRPr>
            </a:lvl1pPr>
          </a:lstStyle>
          <a:p>
            <a:pPr lvl="0"/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5" name="Plassholder for dato 2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71AF32-1CC6-4285-B7C6-86AA0B915632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6" name="Plassholder for bunntekst 1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2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FBED5C-8DB5-48ED-B527-0BD28939FBC6}" type="slidenum">
              <a:t>‹#›</a:t>
            </a:fld>
            <a:endParaRPr lang="nb-NO"/>
          </a:p>
        </p:txBody>
      </p:sp>
      <p:sp>
        <p:nvSpPr>
          <p:cNvPr id="8" name="Rektangel 6"/>
          <p:cNvSpPr/>
          <p:nvPr/>
        </p:nvSpPr>
        <p:spPr>
          <a:xfrm>
            <a:off x="62929" y="1449305"/>
            <a:ext cx="9021534" cy="1527349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9"/>
          <p:cNvSpPr/>
          <p:nvPr/>
        </p:nvSpPr>
        <p:spPr>
          <a:xfrm>
            <a:off x="62929" y="1396718"/>
            <a:ext cx="9021534" cy="120581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Rektangel 10"/>
          <p:cNvSpPr/>
          <p:nvPr/>
        </p:nvSpPr>
        <p:spPr>
          <a:xfrm>
            <a:off x="62929" y="2976646"/>
            <a:ext cx="9021534" cy="110532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1" name="Tittel 7"/>
          <p:cNvSpPr txBox="1">
            <a:spLocks noGrp="1"/>
          </p:cNvSpPr>
          <p:nvPr>
            <p:ph type="ctrTitle"/>
          </p:nvPr>
        </p:nvSpPr>
        <p:spPr>
          <a:xfrm>
            <a:off x="457200" y="1505934"/>
            <a:ext cx="8229600" cy="1470026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1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C32748-16C6-43F0-A949-0236366C30DB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4E0DA6-EEA1-4A17-A428-9D7E96B9280E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9462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1168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>
          <a:xfrm>
            <a:off x="914400" y="274640"/>
            <a:ext cx="55625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206E99-C2BC-4716-8B28-35D45D2348D4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2C41D1-F9B5-4E6C-A905-16E55C4BB7D1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3420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009182-0E1D-4783-B3ED-0735257DB2C2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4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CE2258-931B-4A0B-A23B-D27D1809BA5C}" type="slidenum">
              <a:t>‹#›</a:t>
            </a:fld>
            <a:endParaRPr lang="nb-NO"/>
          </a:p>
        </p:txBody>
      </p:sp>
      <p:sp>
        <p:nvSpPr>
          <p:cNvPr id="6" name="Plassholder for innhold 7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300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9"/>
          <p:cNvSpPr/>
          <p:nvPr/>
        </p:nvSpPr>
        <p:spPr>
          <a:xfrm>
            <a:off x="65315" y="69750"/>
            <a:ext cx="9013368" cy="6692200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Tittel 1"/>
          <p:cNvSpPr txBox="1">
            <a:spLocks noGrp="1"/>
          </p:cNvSpPr>
          <p:nvPr>
            <p:ph type="title"/>
          </p:nvPr>
        </p:nvSpPr>
        <p:spPr>
          <a:xfrm>
            <a:off x="722311" y="952503"/>
            <a:ext cx="7772400" cy="136207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722311" y="2547939"/>
            <a:ext cx="7772400" cy="1338260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69E61E-E2DC-43ED-A436-21B22131F9D5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7" name="Plassholder for bunntekst 4"/>
          <p:cNvSpPr txBox="1">
            <a:spLocks noGrp="1"/>
          </p:cNvSpPr>
          <p:nvPr>
            <p:ph type="ftr" sz="quarter" idx="9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8" name="Rektangel 6"/>
          <p:cNvSpPr/>
          <p:nvPr/>
        </p:nvSpPr>
        <p:spPr>
          <a:xfrm flipV="1">
            <a:off x="69412" y="2376827"/>
            <a:ext cx="9013515" cy="91440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7"/>
          <p:cNvSpPr/>
          <p:nvPr/>
        </p:nvSpPr>
        <p:spPr>
          <a:xfrm>
            <a:off x="69146" y="2341476"/>
            <a:ext cx="9013780" cy="45720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Rektangel 8"/>
          <p:cNvSpPr/>
          <p:nvPr/>
        </p:nvSpPr>
        <p:spPr>
          <a:xfrm>
            <a:off x="68305" y="2468880"/>
            <a:ext cx="9014621" cy="45720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1" name="Plassholder for lysbildenummer 5"/>
          <p:cNvSpPr txBox="1">
            <a:spLocks noGrp="1"/>
          </p:cNvSpPr>
          <p:nvPr>
            <p:ph type="sldNum" sz="quarter" idx="8"/>
          </p:nvPr>
        </p:nvSpPr>
        <p:spPr>
          <a:xfrm>
            <a:off x="146304" y="6208776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fld id="{FAD26244-3B16-42B7-85A5-36943973F2F0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4884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15658F-5A27-44FE-BCCB-E079E323D326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4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D7FB5C-F7A9-4492-BECA-357D026D05D7}" type="slidenum">
              <a:t>‹#›</a:t>
            </a:fld>
            <a:endParaRPr lang="nb-NO"/>
          </a:p>
        </p:txBody>
      </p:sp>
      <p:sp>
        <p:nvSpPr>
          <p:cNvPr id="6" name="Plassholder for innhold 8"/>
          <p:cNvSpPr txBox="1">
            <a:spLocks noGrp="1"/>
          </p:cNvSpPr>
          <p:nvPr>
            <p:ph idx="1"/>
          </p:nvPr>
        </p:nvSpPr>
        <p:spPr>
          <a:xfrm>
            <a:off x="914400" y="1447796"/>
            <a:ext cx="3749039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innhold 10"/>
          <p:cNvSpPr txBox="1">
            <a:spLocks noGrp="1"/>
          </p:cNvSpPr>
          <p:nvPr>
            <p:ph idx="2"/>
          </p:nvPr>
        </p:nvSpPr>
        <p:spPr>
          <a:xfrm>
            <a:off x="4933946" y="1447796"/>
            <a:ext cx="3749039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69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914400" y="27304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914400" y="1447796"/>
            <a:ext cx="3733796" cy="76199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34817"/>
                </a:solidFill>
                <a:latin typeface="Franklin Gothic Book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3"/>
          </p:nvPr>
        </p:nvSpPr>
        <p:spPr>
          <a:xfrm>
            <a:off x="4953003" y="1447796"/>
            <a:ext cx="3733796" cy="76199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34817"/>
                </a:solidFill>
                <a:latin typeface="Franklin Gothic Book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4F2BDD-E8F9-44B5-AA4C-671BF9E7C28B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6" name="Plassholder for bunn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08E4D9-BEEE-4EFC-A7A7-507406CE8BD8}" type="slidenum">
              <a:t>‹#›</a:t>
            </a:fld>
            <a:endParaRPr lang="nb-NO"/>
          </a:p>
        </p:txBody>
      </p:sp>
      <p:sp>
        <p:nvSpPr>
          <p:cNvPr id="8" name="Plassholder for innhold 10"/>
          <p:cNvSpPr txBox="1">
            <a:spLocks noGrp="1"/>
          </p:cNvSpPr>
          <p:nvPr>
            <p:ph idx="2"/>
          </p:nvPr>
        </p:nvSpPr>
        <p:spPr>
          <a:xfrm>
            <a:off x="914400" y="2247896"/>
            <a:ext cx="3733796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9" name="Plassholder for innhold 12"/>
          <p:cNvSpPr txBox="1">
            <a:spLocks noGrp="1"/>
          </p:cNvSpPr>
          <p:nvPr>
            <p:ph idx="4"/>
          </p:nvPr>
        </p:nvSpPr>
        <p:spPr>
          <a:xfrm>
            <a:off x="4953003" y="2247896"/>
            <a:ext cx="3733796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331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66E40D-81F2-465A-BDF9-A64AB5E06860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4" name="Plassholder for bunn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DEC53A-A767-4565-9BA5-EF06A97FE769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3546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BD0F8D-2705-4F37-8D6B-98BD445B3735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3" name="Plassholder for bunn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4" name="Plassholder for lysbilde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1003BF-BD5C-401D-B5EF-D538498B536F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542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8"/>
          <p:cNvSpPr/>
          <p:nvPr/>
        </p:nvSpPr>
        <p:spPr>
          <a:xfrm>
            <a:off x="64008" y="69750"/>
            <a:ext cx="9013368" cy="6693407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Tittel 1"/>
          <p:cNvSpPr txBox="1">
            <a:spLocks noGrp="1"/>
          </p:cNvSpPr>
          <p:nvPr>
            <p:ph type="title"/>
          </p:nvPr>
        </p:nvSpPr>
        <p:spPr>
          <a:xfrm>
            <a:off x="914400" y="27304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2"/>
          <p:cNvSpPr txBox="1">
            <a:spLocks noGrp="1"/>
          </p:cNvSpPr>
          <p:nvPr>
            <p:ph type="body" idx="2"/>
          </p:nvPr>
        </p:nvSpPr>
        <p:spPr>
          <a:xfrm>
            <a:off x="914400" y="1600200"/>
            <a:ext cx="1904996" cy="4495803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5EFCEE-0CCD-4D69-8815-4C884984D663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7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0A05AA-921A-47AD-96BE-C3B7801918FA}" type="slidenum">
              <a:t>‹#›</a:t>
            </a:fld>
            <a:endParaRPr lang="nb-NO"/>
          </a:p>
        </p:txBody>
      </p:sp>
      <p:sp>
        <p:nvSpPr>
          <p:cNvPr id="9" name="Plassholder for innhold 10"/>
          <p:cNvSpPr txBox="1">
            <a:spLocks noGrp="1"/>
          </p:cNvSpPr>
          <p:nvPr>
            <p:ph idx="1"/>
          </p:nvPr>
        </p:nvSpPr>
        <p:spPr>
          <a:xfrm>
            <a:off x="2971800" y="1600200"/>
            <a:ext cx="5715000" cy="44958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95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914400" y="4900553"/>
            <a:ext cx="7315200" cy="522286"/>
          </a:xfrm>
        </p:spPr>
        <p:txBody>
          <a:bodyPr anchor="ctr"/>
          <a:lstStyle>
            <a:lvl1pPr>
              <a:defRPr sz="2800"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914400" y="5445828"/>
            <a:ext cx="7315200" cy="6858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528B7D-E1DE-4263-8AB9-722C5F229345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5" name="Plassholder for bunntekst 5"/>
          <p:cNvSpPr txBox="1">
            <a:spLocks noGrp="1"/>
          </p:cNvSpPr>
          <p:nvPr>
            <p:ph type="ftr" sz="quarter" idx="9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6"/>
          <p:cNvSpPr txBox="1">
            <a:spLocks noGrp="1"/>
          </p:cNvSpPr>
          <p:nvPr>
            <p:ph type="sldNum" sz="quarter" idx="8"/>
          </p:nvPr>
        </p:nvSpPr>
        <p:spPr>
          <a:xfrm>
            <a:off x="146304" y="6208776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fld id="{3F18E14B-B909-450C-A58D-5B6384EB49F5}" type="slidenum">
              <a:t>‹#›</a:t>
            </a:fld>
            <a:endParaRPr lang="nb-NO"/>
          </a:p>
        </p:txBody>
      </p:sp>
      <p:sp>
        <p:nvSpPr>
          <p:cNvPr id="7" name="Rektangel 10"/>
          <p:cNvSpPr/>
          <p:nvPr/>
        </p:nvSpPr>
        <p:spPr>
          <a:xfrm flipV="1">
            <a:off x="68305" y="4683556"/>
            <a:ext cx="9006840" cy="91440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8" name="Rektangel 11"/>
          <p:cNvSpPr/>
          <p:nvPr/>
        </p:nvSpPr>
        <p:spPr>
          <a:xfrm>
            <a:off x="68506" y="4650473"/>
            <a:ext cx="9006638" cy="45720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12"/>
          <p:cNvSpPr/>
          <p:nvPr/>
        </p:nvSpPr>
        <p:spPr>
          <a:xfrm>
            <a:off x="68506" y="4773222"/>
            <a:ext cx="9006638" cy="48810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Plassholder for bilde 2"/>
          <p:cNvSpPr txBox="1">
            <a:spLocks noGrp="1"/>
          </p:cNvSpPr>
          <p:nvPr>
            <p:ph type="pic" idx="1"/>
          </p:nvPr>
        </p:nvSpPr>
        <p:spPr>
          <a:xfrm>
            <a:off x="68305" y="66678"/>
            <a:ext cx="9001874" cy="4581528"/>
          </a:xfrm>
          <a:solidFill>
            <a:srgbClr val="E9E5DC"/>
          </a:solidFill>
          <a:ln w="6345">
            <a:solidFill>
              <a:srgbClr val="000000"/>
            </a:solidFill>
            <a:prstDash val="solid"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nb-NO"/>
              <a:t>Klikk ikonet for å legge til et bilde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98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7"/>
          <p:cNvSpPr/>
          <p:nvPr/>
        </p:nvSpPr>
        <p:spPr>
          <a:xfrm>
            <a:off x="64008" y="69750"/>
            <a:ext cx="9013368" cy="6693407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Plassholder for tittel 21"/>
          <p:cNvSpPr txBox="1">
            <a:spLocks noGrp="1"/>
          </p:cNvSpPr>
          <p:nvPr>
            <p:ph type="title"/>
          </p:nvPr>
        </p:nvSpPr>
        <p:spPr>
          <a:xfrm>
            <a:off x="914400" y="2746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91440" anchor="b" anchorCtr="0" compatLnSpc="1"/>
          <a:lstStyle/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12"/>
          <p:cNvSpPr txBox="1">
            <a:spLocks noGrp="1"/>
          </p:cNvSpPr>
          <p:nvPr>
            <p:ph type="body" idx="1"/>
          </p:nvPr>
        </p:nvSpPr>
        <p:spPr>
          <a:xfrm>
            <a:off x="914400" y="1447796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6" name="Plassholder for dato 13"/>
          <p:cNvSpPr txBox="1">
            <a:spLocks noGrp="1"/>
          </p:cNvSpPr>
          <p:nvPr>
            <p:ph type="dt" sz="half" idx="2"/>
          </p:nvPr>
        </p:nvSpPr>
        <p:spPr>
          <a:xfrm>
            <a:off x="6172200" y="6191246"/>
            <a:ext cx="2476496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696464"/>
                </a:solidFill>
                <a:uFillTx/>
                <a:latin typeface="Perpetua"/>
              </a:defRPr>
            </a:lvl1pPr>
          </a:lstStyle>
          <a:p>
            <a:pPr lvl="0"/>
            <a:fld id="{CDBC3776-9A96-4D93-96BC-921F51C4909A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7" name="Plassholder for bunntekst 2"/>
          <p:cNvSpPr txBox="1">
            <a:spLocks noGrp="1"/>
          </p:cNvSpPr>
          <p:nvPr>
            <p:ph type="ftr" sz="quarter" idx="3"/>
          </p:nvPr>
        </p:nvSpPr>
        <p:spPr>
          <a:xfrm>
            <a:off x="914400" y="6172200"/>
            <a:ext cx="3962396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696464"/>
                </a:solidFill>
                <a:uFillTx/>
                <a:latin typeface="Perpetua"/>
              </a:defRPr>
            </a:lvl1pPr>
          </a:lstStyle>
          <a:p>
            <a:pPr lvl="0"/>
            <a:endParaRPr lang="nb-NO"/>
          </a:p>
        </p:txBody>
      </p:sp>
      <p:sp>
        <p:nvSpPr>
          <p:cNvPr id="8" name="Plassholder for lysbildenummer 22"/>
          <p:cNvSpPr txBox="1">
            <a:spLocks noGrp="1"/>
          </p:cNvSpPr>
          <p:nvPr>
            <p:ph type="sldNum" sz="quarter" idx="4"/>
          </p:nvPr>
        </p:nvSpPr>
        <p:spPr>
          <a:xfrm>
            <a:off x="146304" y="6210303"/>
            <a:ext cx="457200" cy="457200"/>
          </a:xfrm>
          <a:prstGeom prst="rect">
            <a:avLst/>
          </a:prstGeom>
          <a:solidFill>
            <a:srgbClr val="D34817"/>
          </a:solidFill>
          <a:ln>
            <a:noFill/>
          </a:ln>
        </p:spPr>
        <p:txBody>
          <a:bodyPr vert="horz" wrap="none" lIns="0" tIns="0" rIns="0" bIns="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FFFFFF"/>
                </a:solidFill>
                <a:uFillTx/>
                <a:latin typeface="Franklin Gothic Book"/>
              </a:defRPr>
            </a:lvl1pPr>
          </a:lstStyle>
          <a:p>
            <a:pPr lvl="0"/>
            <a:fld id="{B6D85272-C620-4C58-9D89-F688E6006343}" type="slidenum"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b-NO" sz="4000" b="0" i="0" u="none" strike="noStrike" kern="1200" cap="none" spc="0" baseline="0">
          <a:solidFill>
            <a:srgbClr val="696464"/>
          </a:solidFill>
          <a:uFillTx/>
          <a:latin typeface="Franklin Gothic Book"/>
        </a:defRPr>
      </a:lvl1pPr>
    </p:titleStyle>
    <p:bodyStyle>
      <a:lvl1pPr marL="274320" marR="0" lvl="0" indent="-274320" algn="l" defTabSz="914400" rtl="0" fontAlgn="auto" hangingPunct="1">
        <a:lnSpc>
          <a:spcPct val="100000"/>
        </a:lnSpc>
        <a:spcBef>
          <a:spcPts val="580"/>
        </a:spcBef>
        <a:spcAft>
          <a:spcPts val="0"/>
        </a:spcAft>
        <a:buClr>
          <a:srgbClr val="D34817"/>
        </a:buClr>
        <a:buSzPct val="85000"/>
        <a:buFont typeface="Wingdings 2"/>
        <a:buChar char=""/>
        <a:tabLst/>
        <a:defRPr lang="nb-NO" sz="2600" b="0" i="0" u="none" strike="noStrike" kern="1200" cap="none" spc="0" baseline="0">
          <a:solidFill>
            <a:srgbClr val="000000"/>
          </a:solidFill>
          <a:uFillTx/>
          <a:latin typeface="Perpetua"/>
        </a:defRPr>
      </a:lvl1pPr>
      <a:lvl2pPr marL="548640" marR="0" lvl="1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9B2D1F"/>
        </a:buClr>
        <a:buSzPct val="85000"/>
        <a:buFont typeface="Wingdings 2"/>
        <a:buChar char=""/>
        <a:tabLst/>
        <a:defRPr lang="nb-NO" sz="2400" b="0" i="0" u="none" strike="noStrike" kern="1200" cap="none" spc="0" baseline="0">
          <a:solidFill>
            <a:srgbClr val="000000"/>
          </a:solidFill>
          <a:uFillTx/>
          <a:latin typeface="Perpetua"/>
        </a:defRPr>
      </a:lvl2pPr>
      <a:lvl3pPr marL="822960" marR="0" lvl="2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E6B1AB"/>
        </a:buClr>
        <a:buSzPct val="85000"/>
        <a:buFont typeface="Wingdings 2"/>
        <a:buChar char="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3pPr>
      <a:lvl4pPr marL="1097280" marR="0" lvl="3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A28E6A"/>
        </a:buClr>
        <a:buSzPct val="80000"/>
        <a:buFont typeface="Wingdings 2"/>
        <a:buChar char="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4pPr>
      <a:lvl5pPr marL="1371600" marR="0" lvl="4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A28E6A"/>
        </a:buClr>
        <a:buSzPct val="100000"/>
        <a:buChar char="o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nb-NO"/>
              <a:t>Barnets åttende leveår</a:t>
            </a:r>
          </a:p>
        </p:txBody>
      </p:sp>
      <p:pic>
        <p:nvPicPr>
          <p:cNvPr id="3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553" y="3356990"/>
            <a:ext cx="4762496" cy="22955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Sylinder 2"/>
          <p:cNvSpPr txBox="1"/>
          <p:nvPr/>
        </p:nvSpPr>
        <p:spPr>
          <a:xfrm>
            <a:off x="2483766" y="836712"/>
            <a:ext cx="3888431" cy="52321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2800" b="0" i="0" u="none" strike="noStrike" kern="1200" cap="none" spc="0" baseline="0">
                <a:solidFill>
                  <a:srgbClr val="000000"/>
                </a:solidFill>
                <a:uFillTx/>
                <a:latin typeface="Franklin Gothic Book"/>
              </a:rPr>
              <a:t>Trinn 10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Trinn X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Tema for trinnet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Tema for trinnet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14400" y="2348883"/>
            <a:ext cx="7772400" cy="3670922"/>
          </a:xfrm>
        </p:spPr>
        <p:txBody>
          <a:bodyPr/>
          <a:lstStyle/>
          <a:p>
            <a:pPr lvl="0"/>
            <a:r>
              <a:rPr lang="nb-NO"/>
              <a:t>Vennskap og konflikter</a:t>
            </a:r>
            <a:br>
              <a:rPr lang="nb-NO"/>
            </a:br>
            <a:endParaRPr lang="nb-NO"/>
          </a:p>
          <a:p>
            <a:pPr lvl="0"/>
            <a:r>
              <a:rPr lang="nb-NO"/>
              <a:t>Familiens lim</a:t>
            </a:r>
            <a:br>
              <a:rPr lang="nb-NO"/>
            </a:br>
            <a:endParaRPr lang="nb-NO"/>
          </a:p>
          <a:p>
            <a:pPr lvl="0"/>
            <a:r>
              <a:rPr lang="nb-NO"/>
              <a:t>Språkbruk og ansvar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Familiens lim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14400" y="1916829"/>
            <a:ext cx="7772400" cy="4102967"/>
          </a:xfrm>
        </p:spPr>
        <p:txBody>
          <a:bodyPr/>
          <a:lstStyle/>
          <a:p>
            <a:pPr lvl="0"/>
            <a:r>
              <a:rPr lang="nb-NO"/>
              <a:t>Hva gjør vår familie til det den er? </a:t>
            </a:r>
          </a:p>
          <a:p>
            <a:pPr lvl="1"/>
            <a:r>
              <a:rPr lang="nb-NO"/>
              <a:t>Diskusjon</a:t>
            </a:r>
          </a:p>
          <a:p>
            <a:pPr lvl="1"/>
            <a:endParaRPr lang="nb-NO"/>
          </a:p>
          <a:p>
            <a:pPr lvl="1"/>
            <a:endParaRPr lang="nb-NO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3730" y="2921892"/>
            <a:ext cx="4716017" cy="33342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Ansvar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14400" y="1916829"/>
            <a:ext cx="7772400" cy="4102967"/>
          </a:xfrm>
        </p:spPr>
        <p:txBody>
          <a:bodyPr/>
          <a:lstStyle/>
          <a:p>
            <a:pPr lvl="0"/>
            <a:r>
              <a:rPr lang="nb-NO"/>
              <a:t>Hovedansvarlig i familien</a:t>
            </a:r>
            <a:br>
              <a:rPr lang="nb-NO"/>
            </a:br>
            <a:endParaRPr lang="nb-NO"/>
          </a:p>
          <a:p>
            <a:pPr lvl="0"/>
            <a:r>
              <a:rPr lang="nb-NO"/>
              <a:t>Kommunikasjon og korreksjon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707901" y="3356990"/>
            <a:ext cx="3295131" cy="23294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Totalkommunikasjon</a:t>
            </a:r>
          </a:p>
        </p:txBody>
      </p:sp>
      <p:pic>
        <p:nvPicPr>
          <p:cNvPr id="3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Bild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7703" y="1575593"/>
            <a:ext cx="4680520" cy="4680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Uttrykksmåter</a:t>
            </a:r>
          </a:p>
        </p:txBody>
      </p:sp>
      <p:pic>
        <p:nvPicPr>
          <p:cNvPr id="3" name="Plassholder for innhold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27784" y="1484784"/>
            <a:ext cx="3609347" cy="5107225"/>
          </a:xfr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Søren Kierkegaard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14400" y="2348883"/>
            <a:ext cx="7772400" cy="3670922"/>
          </a:xfrm>
        </p:spPr>
        <p:txBody>
          <a:bodyPr anchorCtr="1"/>
          <a:lstStyle/>
          <a:p>
            <a:pPr marL="0" lvl="0" indent="0" algn="ctr">
              <a:buNone/>
            </a:pPr>
            <a:r>
              <a:rPr lang="nb-NO" sz="3600"/>
              <a:t>Skal du undervise barn, må du forstå mer enn barnet, men først og fremst må du forstå det barnet forstår.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Trinn X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Tema for trinnet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Trinn X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Tema for trinnet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 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PP%20mal</Template>
  <TotalTime>84</TotalTime>
  <Words>142</Words>
  <Application>Microsoft Office PowerPoint</Application>
  <PresentationFormat>Skjermfremvisning (4:3)</PresentationFormat>
  <Paragraphs>36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1" baseType="lpstr">
      <vt:lpstr>PP mal</vt:lpstr>
      <vt:lpstr>Barnets åttende leveår</vt:lpstr>
      <vt:lpstr>Tema for trinnet</vt:lpstr>
      <vt:lpstr>Familiens lim</vt:lpstr>
      <vt:lpstr>Ansvar</vt:lpstr>
      <vt:lpstr>Totalkommunikasjon</vt:lpstr>
      <vt:lpstr>Uttrykksmåter</vt:lpstr>
      <vt:lpstr>Søren Kierkegaard</vt:lpstr>
      <vt:lpstr>Trinn X</vt:lpstr>
      <vt:lpstr>Trinn X</vt:lpstr>
      <vt:lpstr>Trinn 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Barnets åttende leveår</dc:title>
  <dc:creator>Torill Ringsø</dc:creator>
  <cp:lastModifiedBy>Henning Andersen</cp:lastModifiedBy>
  <cp:revision>1</cp:revision>
  <dcterms:created xsi:type="dcterms:W3CDTF">2012-01-05T11:39:14Z</dcterms:created>
  <dcterms:modified xsi:type="dcterms:W3CDTF">2012-10-24T08:58:32Z</dcterms:modified>
</cp:coreProperties>
</file>