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3" autoAdjust="0"/>
  </p:normalViewPr>
  <p:slideViewPr>
    <p:cSldViewPr>
      <p:cViewPr varScale="1">
        <p:scale>
          <a:sx n="85" d="100"/>
          <a:sy n="85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6F074E-40B1-4A62-8168-EDDDE1070D74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05FCB5C-ECC6-46C5-94EA-4256B27BD05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31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AA292F-89B9-4160-AB83-1C10E2D8E3B6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dirty="0" smtClean="0"/>
              <a:t>Barnet blir større og beveger</a:t>
            </a:r>
            <a:r>
              <a:rPr lang="nb-NO" baseline="0" dirty="0" smtClean="0"/>
              <a:t> seg på større og større arenaer som innebærer ulike sett av regler og normer. </a:t>
            </a:r>
          </a:p>
          <a:p>
            <a:r>
              <a:rPr lang="nb-NO" baseline="0" dirty="0" smtClean="0"/>
              <a:t>Er det en utfordring å vite hva som er greit for dine egne barn i </a:t>
            </a:r>
            <a:r>
              <a:rPr lang="nb-NO" baseline="0" dirty="0" err="1" smtClean="0"/>
              <a:t>fht</a:t>
            </a:r>
            <a:r>
              <a:rPr lang="nb-NO" baseline="0" dirty="0" smtClean="0"/>
              <a:t> andre barn? </a:t>
            </a:r>
          </a:p>
          <a:p>
            <a:r>
              <a:rPr lang="nb-NO" baseline="0" dirty="0" smtClean="0"/>
              <a:t>Er det greit å </a:t>
            </a:r>
            <a:r>
              <a:rPr lang="nb-NO" baseline="0" dirty="0" err="1" smtClean="0"/>
              <a:t>kranlge</a:t>
            </a:r>
            <a:r>
              <a:rPr lang="nb-NO" baseline="0" dirty="0" smtClean="0"/>
              <a:t>? – </a:t>
            </a:r>
            <a:r>
              <a:rPr lang="nb-NO" baseline="0" dirty="0" err="1" smtClean="0"/>
              <a:t>ref</a:t>
            </a:r>
            <a:r>
              <a:rPr lang="nb-NO" baseline="0" dirty="0" smtClean="0"/>
              <a:t> til dialogvideoen. Sett grenser, gå i dialog med barna.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Kan du diskutere dette med barnas venner?</a:t>
            </a:r>
          </a:p>
          <a:p>
            <a:endParaRPr lang="nb-NO" baseline="0" dirty="0" smtClean="0"/>
          </a:p>
          <a:p>
            <a:r>
              <a:rPr lang="nb-NO" baseline="0" dirty="0" smtClean="0"/>
              <a:t>Erfaringsutveksling. </a:t>
            </a:r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4A0FFD-449C-4B39-8460-117B842A9995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Tillit er gjensidig.</a:t>
            </a:r>
            <a:r>
              <a:rPr lang="nb-NO" baseline="0" dirty="0" smtClean="0"/>
              <a:t> Konsekvente foreldre får tillit hos barna.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Den generelle skepsisen noen døve har til hørende, kan den overføres på barna?</a:t>
            </a:r>
          </a:p>
          <a:p>
            <a:r>
              <a:rPr lang="nb-NO" baseline="0" dirty="0" smtClean="0"/>
              <a:t>De fleste barn prøver seg på «hvite løgner» overfor foreldre innimellom. Men det er grenser.</a:t>
            </a:r>
          </a:p>
          <a:p>
            <a:endParaRPr lang="nb-NO" baseline="0" dirty="0" smtClean="0"/>
          </a:p>
          <a:p>
            <a:r>
              <a:rPr lang="nb-NO" baseline="0" dirty="0" smtClean="0"/>
              <a:t>Hvordan får oversikt over hva barna snakker om /gjør sammen med hørende venner?</a:t>
            </a:r>
          </a:p>
          <a:p>
            <a:r>
              <a:rPr lang="nb-NO" baseline="0" dirty="0" smtClean="0"/>
              <a:t>Kan det av og til være en tolk på besøk hjemme?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Hvordan er det med tolking?  Hva er å tolke og hva er å hjelpe til?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Butikken vs. Foreldremøte.. </a:t>
            </a:r>
          </a:p>
          <a:p>
            <a:pPr marL="171450" indent="-171450">
              <a:buFontTx/>
              <a:buChar char="-"/>
            </a:pPr>
            <a:endParaRPr lang="nb-NO" baseline="0" dirty="0" smtClean="0"/>
          </a:p>
          <a:p>
            <a:pPr marL="0" indent="0">
              <a:buFontTx/>
              <a:buNone/>
            </a:pPr>
            <a:r>
              <a:rPr lang="nb-NO" baseline="0" dirty="0" smtClean="0"/>
              <a:t>Barn må oppleve at de er til nytte (ref. dialogvideo). Fra «nytere» til «ytere».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BD3CA-EEA6-4092-8C95-32A42890D452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A7852-7A04-4338-80ED-7835346C1528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21B2C-18F9-46EB-83FE-DD8BA3E4A30A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D5D773-19F3-4CAF-9BB8-0AC2C34749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9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BDB9C6-90B3-469E-B1D2-2D162A78280F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E860C-1379-4C66-A3DD-D8E7BA48281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0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84FD10-B634-4529-8899-87D1FBCD1E9E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D29DB-2960-4661-9B70-99501482901E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BDD4FA-057B-43D9-802D-D7E79741FB84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BB0D454F-26FF-4D44-A933-B0B109CB97A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1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594DB-C1B3-4158-B0AC-35EC82BA12E9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CE9A-7735-4E65-84CB-024017591E0F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D802E-6E1B-458E-87FE-235FCE4D6E0C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3A649-F030-47E9-8454-3D777BE79FFE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D37041-1F40-4BD1-9537-51116CA82E18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965A3-03CB-43A0-AD25-CE215EFC56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8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8C82C-B5AA-4217-BAD7-CFF6A43F8DC4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763F0-727A-405F-BABE-0D302F366A1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1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237F9-5BBA-4629-A662-994E5DA138ED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0CFBC-2925-416C-A1BF-D437975F8DC7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2C46E-D672-4D34-A5F4-F4A6CF9D3A85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7B46FB3-8E30-47B3-853F-243660627A63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D779287B-D813-4D52-9CA4-88C06D3DB4A3}" type="datetime1">
              <a:rPr lang="nb-NO"/>
              <a:pPr lvl="0"/>
              <a:t>21.10.2012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CD4BDAC3-05BF-4CA3-B1EA-6FEA9981793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/>
              <a:t>Barnets </a:t>
            </a:r>
            <a:r>
              <a:rPr lang="nb-NO" smtClean="0"/>
              <a:t>tiende </a:t>
            </a:r>
            <a:r>
              <a:rPr lang="nb-NO" dirty="0" smtClean="0"/>
              <a:t>leveår</a:t>
            </a:r>
            <a:endParaRPr lang="nb-NO" dirty="0"/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>
                <a:solidFill>
                  <a:srgbClr val="000000"/>
                </a:solidFill>
                <a:uFillTx/>
                <a:latin typeface="Franklin Gothic Book"/>
              </a:rPr>
              <a:t>Trinn </a:t>
            </a:r>
            <a:r>
              <a:rPr lang="nb-NO" sz="2800" b="0" i="0" u="none" strike="noStrike" kern="1200" cap="none" spc="0" baseline="0" smtClean="0">
                <a:solidFill>
                  <a:srgbClr val="000000"/>
                </a:solidFill>
                <a:uFillTx/>
                <a:latin typeface="Franklin Gothic Book"/>
              </a:rPr>
              <a:t>12</a:t>
            </a:r>
            <a:endParaRPr lang="nb-NO" sz="2800" b="0" i="0" u="none" strike="noStrike" kern="1200" cap="none" spc="0" baseline="0">
              <a:solidFill>
                <a:srgbClr val="000000"/>
              </a:solidFill>
              <a:uFillTx/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/>
          <a:lstStyle/>
          <a:p>
            <a:pPr lvl="0"/>
            <a:r>
              <a:rPr lang="nb-NO" dirty="0" smtClean="0"/>
              <a:t>Familie og samliv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  <a:p>
            <a:pPr lvl="0"/>
            <a:r>
              <a:rPr lang="nb-NO" dirty="0" smtClean="0"/>
              <a:t>Normer og regler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Tillit til voksne og barn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Kommunikasjon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Normer og regler</a:t>
            </a:r>
            <a:endParaRPr lang="nb-NO" dirty="0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r>
              <a:rPr lang="nb-NO" dirty="0" smtClean="0"/>
              <a:t>Normer og regler </a:t>
            </a:r>
          </a:p>
          <a:p>
            <a:pPr lvl="1"/>
            <a:r>
              <a:rPr lang="nb-NO" dirty="0" smtClean="0"/>
              <a:t>Hvem bestemmer?</a:t>
            </a:r>
          </a:p>
          <a:p>
            <a:pPr lvl="1"/>
            <a:r>
              <a:rPr lang="nb-NO" dirty="0" smtClean="0"/>
              <a:t>Er det greit å krangle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Bruk av nettverk</a:t>
            </a:r>
          </a:p>
          <a:p>
            <a:pPr lvl="1"/>
            <a:r>
              <a:rPr lang="nb-NO" dirty="0" smtClean="0"/>
              <a:t>Snakke med?</a:t>
            </a:r>
          </a:p>
          <a:p>
            <a:pPr lvl="1"/>
            <a:r>
              <a:rPr lang="nb-NO" dirty="0" smtClean="0"/>
              <a:t>Sosiale medier?</a:t>
            </a:r>
          </a:p>
          <a:p>
            <a:pPr lvl="1"/>
            <a:r>
              <a:rPr lang="nb-NO" dirty="0" smtClean="0"/>
              <a:t>Annet?</a:t>
            </a:r>
          </a:p>
          <a:p>
            <a:pPr lvl="0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Tilit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du til å stole på?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Stoler du på barnet ditt?</a:t>
            </a:r>
          </a:p>
          <a:p>
            <a:endParaRPr lang="nb-NO" dirty="0" smtClean="0"/>
          </a:p>
          <a:p>
            <a:r>
              <a:rPr lang="nb-NO" dirty="0" smtClean="0"/>
              <a:t>Hvordan få oversikt?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4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Hjemme og ute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Stoler du på barnet ditt?</a:t>
            </a:r>
          </a:p>
          <a:p>
            <a:endParaRPr lang="nb-NO" dirty="0" smtClean="0"/>
          </a:p>
          <a:p>
            <a:r>
              <a:rPr lang="nb-NO" dirty="0" smtClean="0"/>
              <a:t>Hvordan få oversikt?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5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7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4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552</TotalTime>
  <Words>238</Words>
  <Application>Microsoft Office PowerPoint</Application>
  <PresentationFormat>Skjermfremvisning (4:3)</PresentationFormat>
  <Paragraphs>53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PP mal</vt:lpstr>
      <vt:lpstr>Barnets tiende leveår</vt:lpstr>
      <vt:lpstr>Tema for trinnet</vt:lpstr>
      <vt:lpstr>Normer og regler</vt:lpstr>
      <vt:lpstr>Tilit </vt:lpstr>
      <vt:lpstr>Kommunikasjon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åttende leveår</dc:title>
  <dc:creator>Torill Ringsø</dc:creator>
  <cp:lastModifiedBy>Torill Ringsø</cp:lastModifiedBy>
  <cp:revision>23</cp:revision>
  <dcterms:created xsi:type="dcterms:W3CDTF">2012-01-05T11:39:14Z</dcterms:created>
  <dcterms:modified xsi:type="dcterms:W3CDTF">2012-10-21T13:04:18Z</dcterms:modified>
</cp:coreProperties>
</file>