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baseline="0" dirty="0" smtClean="0"/>
              <a:t>Egen skoletid. Diskusjon rundt hvordan egne skoleerfaringer kan påvirke hvordan man møter skolen og lærere som forelder.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Hvordan er rollemønsteret i familien? Tar barna mye ansvar?</a:t>
            </a:r>
          </a:p>
          <a:p>
            <a:r>
              <a:rPr lang="nb-NO" baseline="0" dirty="0" smtClean="0"/>
              <a:t>Hvis det er flere søsken, hvordan er rollefordelingen. Hvem «tolker» - hvem tar ansvar? </a:t>
            </a:r>
          </a:p>
          <a:p>
            <a:endParaRPr lang="nb-NO" baseline="0" dirty="0" smtClean="0"/>
          </a:p>
          <a:p>
            <a:r>
              <a:rPr lang="nb-NO" baseline="0" dirty="0" smtClean="0"/>
              <a:t>Er det forskjell på søsken og hvordan dere behandler eldste vs. Yngste? Gutter/jenter?</a:t>
            </a:r>
          </a:p>
          <a:p>
            <a:r>
              <a:rPr lang="nb-NO" baseline="0" dirty="0" smtClean="0"/>
              <a:t>- Forskjeller på dem? </a:t>
            </a: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Hvordan er det med tolking?  Hva er å tolke og hva er å hjelpe til?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Butikken vs. Foreldremøte.. </a:t>
            </a:r>
          </a:p>
          <a:p>
            <a:pPr marL="171450" indent="-171450">
              <a:buFontTx/>
              <a:buChar char="-"/>
            </a:pPr>
            <a:endParaRPr lang="nb-NO" baseline="0" dirty="0" smtClean="0"/>
          </a:p>
          <a:p>
            <a:pPr marL="0" indent="0">
              <a:buFontTx/>
              <a:buNone/>
            </a:pPr>
            <a:r>
              <a:rPr lang="nb-NO" baseline="0" dirty="0" smtClean="0"/>
              <a:t>Barn må oppleve at de er til nytte (ref. dialogvideo). Fra «nytere» til «ytere».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err="1" smtClean="0"/>
              <a:t>Ref</a:t>
            </a:r>
            <a:r>
              <a:rPr lang="nb-NO" baseline="0" dirty="0" smtClean="0"/>
              <a:t> dialogvideoen.: det er sårt å kritisere egen barndom. </a:t>
            </a:r>
          </a:p>
          <a:p>
            <a:r>
              <a:rPr lang="nb-NO" baseline="0" dirty="0" smtClean="0"/>
              <a:t>Kan de som døve kjenne seg igjen i det? </a:t>
            </a:r>
          </a:p>
          <a:p>
            <a:endParaRPr lang="nb-NO" baseline="0" dirty="0" smtClean="0"/>
          </a:p>
          <a:p>
            <a:r>
              <a:rPr lang="nb-NO" baseline="0" dirty="0" smtClean="0"/>
              <a:t>Barn er lojale overfor foreldre. De vil ikke såre dem.. Kjenner foreldrene det igjen? </a:t>
            </a:r>
          </a:p>
          <a:p>
            <a:endParaRPr lang="nb-NO" baseline="0" dirty="0" smtClean="0"/>
          </a:p>
          <a:p>
            <a:r>
              <a:rPr lang="nb-NO" baseline="0" dirty="0" smtClean="0"/>
              <a:t>Fra foreldrenes perspektiv: hva tror de kan ha vært utfordrende for barna noen ganger?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eks. stemmebruk, tolking i familien etc. .. </a:t>
            </a:r>
          </a:p>
          <a:p>
            <a:pPr marL="0" indent="0">
              <a:buFontTx/>
              <a:buNone/>
            </a:pPr>
            <a:r>
              <a:rPr lang="nb-NO" baseline="0" dirty="0" smtClean="0"/>
              <a:t>Fint å bruke egne erfaringer her.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Her kan de få utdelt «Ta den ring og la den vandre..» </a:t>
            </a: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 dirty="0"/>
              <a:t>Barnets </a:t>
            </a:r>
            <a:r>
              <a:rPr lang="nb-NO" dirty="0" smtClean="0"/>
              <a:t>ellevte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Franklin Gothic Book"/>
              </a:rPr>
              <a:t>13</a:t>
            </a:r>
            <a:endParaRPr lang="nb-NO" sz="2800" b="0" i="0" u="none" strike="noStrike" kern="1200" cap="none" spc="0" baseline="0" dirty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Skolen før og nå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  <a:p>
            <a:pPr lvl="0"/>
            <a:r>
              <a:rPr lang="nb-NO" dirty="0" smtClean="0"/>
              <a:t>Foreldres skoleerfaringer</a:t>
            </a:r>
            <a:endParaRPr lang="nb-NO" dirty="0" smtClean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Roller i familien</a:t>
            </a:r>
            <a:endParaRPr lang="nb-NO" dirty="0" smtClean="0"/>
          </a:p>
          <a:p>
            <a:pPr lvl="0"/>
            <a:endParaRPr lang="nb-NO" dirty="0"/>
          </a:p>
          <a:p>
            <a:pPr lvl="0"/>
            <a:r>
              <a:rPr lang="nb-NO" dirty="0" smtClean="0"/>
              <a:t>Søskenforhold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Skolen før og nå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 dirty="0" smtClean="0"/>
              <a:t>Egen skoletid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Erfaringer?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Hva er forskjellen på din skolegang og barnas?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Foreldres </a:t>
            </a:r>
            <a:r>
              <a:rPr lang="nb-NO" smtClean="0"/>
              <a:t>ansvar for å følge med</a:t>
            </a:r>
            <a:endParaRPr lang="nb-NO" dirty="0" smtClean="0"/>
          </a:p>
          <a:p>
            <a:pPr lvl="0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Roller i familien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Foreldre og barn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Søsken </a:t>
            </a:r>
          </a:p>
          <a:p>
            <a:endParaRPr lang="nb-NO" dirty="0" smtClean="0"/>
          </a:p>
          <a:p>
            <a:r>
              <a:rPr lang="nb-NO" dirty="0" smtClean="0"/>
              <a:t>Forskjeller? 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Hjemme og ute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Stoler du på barnet ditt?</a:t>
            </a:r>
          </a:p>
          <a:p>
            <a:endParaRPr lang="nb-NO" dirty="0" smtClean="0"/>
          </a:p>
          <a:p>
            <a:r>
              <a:rPr lang="nb-NO" dirty="0" smtClean="0"/>
              <a:t>Hvordan få oversikt?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Kritikk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b-NO" dirty="0" smtClean="0"/>
              <a:t>Er det greit å ta i mot kritikk?</a:t>
            </a:r>
          </a:p>
          <a:p>
            <a:pPr>
              <a:buFont typeface="Arial" pitchFamily="34" charset="0"/>
              <a:buChar char="•"/>
            </a:pPr>
            <a:endParaRPr lang="nb-NO" dirty="0"/>
          </a:p>
          <a:p>
            <a:pPr>
              <a:buFont typeface="Arial" pitchFamily="34" charset="0"/>
              <a:buChar char="•"/>
            </a:pPr>
            <a:r>
              <a:rPr lang="nb-NO" dirty="0" smtClean="0"/>
              <a:t>Lojalitet og solidaritet</a:t>
            </a:r>
          </a:p>
          <a:p>
            <a:pPr>
              <a:buFont typeface="Arial" pitchFamily="34" charset="0"/>
              <a:buChar char="•"/>
            </a:pPr>
            <a:endParaRPr lang="nb-NO" dirty="0"/>
          </a:p>
          <a:p>
            <a:pPr>
              <a:buFont typeface="Arial" pitchFamily="34" charset="0"/>
              <a:buChar char="•"/>
            </a:pPr>
            <a:r>
              <a:rPr lang="nb-NO" dirty="0" smtClean="0"/>
              <a:t>Hva kan barna ha å kritisere? </a:t>
            </a:r>
          </a:p>
          <a:p>
            <a:pPr>
              <a:buFont typeface="Arial" pitchFamily="34" charset="0"/>
              <a:buChar char="•"/>
            </a:pPr>
            <a:endParaRPr lang="nb-NO" dirty="0"/>
          </a:p>
          <a:p>
            <a:pPr>
              <a:buFont typeface="Arial" pitchFamily="34" charset="0"/>
              <a:buChar char="•"/>
            </a:pPr>
            <a:r>
              <a:rPr lang="nb-NO" dirty="0" smtClean="0"/>
              <a:t>Er ærlighet en dyd? </a:t>
            </a: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Familiens historie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Hvem bringer familiens historie videre? </a:t>
            </a:r>
          </a:p>
          <a:p>
            <a:endParaRPr lang="nb-NO" dirty="0"/>
          </a:p>
          <a:p>
            <a:r>
              <a:rPr lang="nb-NO" dirty="0" smtClean="0"/>
              <a:t>«Ta den ring og la den vandre…»</a:t>
            </a:r>
          </a:p>
          <a:p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573</TotalTime>
  <Words>291</Words>
  <Application>Microsoft Office PowerPoint</Application>
  <PresentationFormat>Skjermfremvisning (4:3)</PresentationFormat>
  <Paragraphs>65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ellevte leveår</vt:lpstr>
      <vt:lpstr>Tema for trinnet</vt:lpstr>
      <vt:lpstr>Skolen før og nå</vt:lpstr>
      <vt:lpstr>Roller i familien </vt:lpstr>
      <vt:lpstr>Kommunikasjon</vt:lpstr>
      <vt:lpstr>Kritikk </vt:lpstr>
      <vt:lpstr>Familiens historie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29</cp:revision>
  <dcterms:created xsi:type="dcterms:W3CDTF">2012-01-05T11:39:14Z</dcterms:created>
  <dcterms:modified xsi:type="dcterms:W3CDTF">2012-10-22T16:59:34Z</dcterms:modified>
</cp:coreProperties>
</file>