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 autoAdjust="0"/>
  </p:normalViewPr>
  <p:slideViewPr>
    <p:cSldViewPr>
      <p:cViewPr varScale="1">
        <p:scale>
          <a:sx n="85" d="100"/>
          <a:sy n="85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6F074E-40B1-4A62-8168-EDDDE1070D7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5FCB5C-ECC6-46C5-94EA-4256B27BD05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31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AA292F-89B9-4160-AB83-1C10E2D8E3B6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baseline="0" dirty="0" smtClean="0"/>
              <a:t>Egen skoletid. Diskusjon rundt hvordan egne skoleerfaringer kan påvirke hvordan man møter skolen og lærere som forelder. </a:t>
            </a:r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A0FFD-449C-4B39-8460-117B842A9995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Hvordan er rollemønsteret i familien? Tar barna mye ansvar?</a:t>
            </a:r>
          </a:p>
          <a:p>
            <a:r>
              <a:rPr lang="nb-NO" baseline="0" dirty="0" smtClean="0"/>
              <a:t>Hvis det er flere søsken, hvordan er rollefordelingen. Hvem «tolker» - hvem tar ansvar? </a:t>
            </a:r>
          </a:p>
          <a:p>
            <a:endParaRPr lang="nb-NO" baseline="0" dirty="0" smtClean="0"/>
          </a:p>
          <a:p>
            <a:r>
              <a:rPr lang="nb-NO" baseline="0" dirty="0" smtClean="0"/>
              <a:t>Er det forskjell på søsken og hvordan dere behandler eldste vs. Yngste? Gutter/jenter?</a:t>
            </a:r>
          </a:p>
          <a:p>
            <a:r>
              <a:rPr lang="nb-NO" baseline="0" dirty="0" smtClean="0"/>
              <a:t>- Forskjeller på dem? 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Hvordan er det med tolking?  Hva er å tolke og hva er å hjelpe til?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Butikken vs. Foreldremøte.. </a:t>
            </a:r>
          </a:p>
          <a:p>
            <a:pPr marL="171450" indent="-171450">
              <a:buFontTx/>
              <a:buChar char="-"/>
            </a:pPr>
            <a:endParaRPr lang="nb-NO" baseline="0" dirty="0" smtClean="0"/>
          </a:p>
          <a:p>
            <a:pPr marL="0" indent="0">
              <a:buFontTx/>
              <a:buNone/>
            </a:pPr>
            <a:r>
              <a:rPr lang="nb-NO" baseline="0" dirty="0" smtClean="0"/>
              <a:t>Barn må oppleve at de er til nytte (ref. dialogvideo). Fra «nytere» til «ytere».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err="1" smtClean="0"/>
              <a:t>Ref</a:t>
            </a:r>
            <a:r>
              <a:rPr lang="nb-NO" baseline="0" dirty="0" smtClean="0"/>
              <a:t> dialogvideoen.: det er sårt å kritisere egen barndom. </a:t>
            </a:r>
          </a:p>
          <a:p>
            <a:r>
              <a:rPr lang="nb-NO" baseline="0" dirty="0" smtClean="0"/>
              <a:t>Kan de som døve kjenne seg igjen i det? </a:t>
            </a:r>
          </a:p>
          <a:p>
            <a:endParaRPr lang="nb-NO" baseline="0" dirty="0" smtClean="0"/>
          </a:p>
          <a:p>
            <a:r>
              <a:rPr lang="nb-NO" baseline="0" dirty="0" smtClean="0"/>
              <a:t>Barn er lojale overfor foreldre. De vil ikke såre dem.. Kjenner foreldrene det igjen? </a:t>
            </a:r>
          </a:p>
          <a:p>
            <a:endParaRPr lang="nb-NO" baseline="0" dirty="0" smtClean="0"/>
          </a:p>
          <a:p>
            <a:r>
              <a:rPr lang="nb-NO" baseline="0" dirty="0" smtClean="0"/>
              <a:t>Fra foreldrenes perspektiv: hva tror de kan ha vært utfordrende for barna noen ganger?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eks. stemmebruk, tolking i familien etc. .. </a:t>
            </a:r>
          </a:p>
          <a:p>
            <a:pPr marL="0" indent="0">
              <a:buFontTx/>
              <a:buNone/>
            </a:pPr>
            <a:r>
              <a:rPr lang="nb-NO" baseline="0" dirty="0" smtClean="0"/>
              <a:t>Fint å bruke egne erfaringer her.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Her kan de få utdelt «Ta den ring og la den vandre..» 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BD3CA-EEA6-4092-8C95-32A42890D452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A7852-7A04-4338-80ED-7835346C1528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21B2C-18F9-46EB-83FE-DD8BA3E4A30A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5D773-19F3-4CAF-9BB8-0AC2C34749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BDB9C6-90B3-469E-B1D2-2D162A78280F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E860C-1379-4C66-A3DD-D8E7BA48281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4FD10-B634-4529-8899-87D1FBCD1E9E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D29DB-2960-4661-9B70-99501482901E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DD4FA-057B-43D9-802D-D7E79741FB8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B0D454F-26FF-4D44-A933-B0B109CB97A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594DB-C1B3-4158-B0AC-35EC82BA12E9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CE9A-7735-4E65-84CB-024017591E0F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D802E-6E1B-458E-87FE-235FCE4D6E0C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3A649-F030-47E9-8454-3D777BE79FFE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37041-1F40-4BD1-9537-51116CA82E18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965A3-03CB-43A0-AD25-CE215EFC56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8C82C-B5AA-4217-BAD7-CFF6A43F8DC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763F0-727A-405F-BABE-0D302F366A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237F9-5BBA-4629-A662-994E5DA138ED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0CFBC-2925-416C-A1BF-D437975F8DC7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2C46E-D672-4D34-A5F4-F4A6CF9D3A85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7B46FB3-8E30-47B3-853F-243660627A63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D779287B-D813-4D52-9CA4-88C06D3DB4A3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CD4BDAC3-05BF-4CA3-B1EA-6FEA9981793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 dirty="0"/>
              <a:t>Barnets </a:t>
            </a:r>
            <a:r>
              <a:rPr lang="nb-NO" dirty="0" smtClean="0"/>
              <a:t>ellevte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Trinn </a:t>
            </a:r>
            <a:r>
              <a:rPr lang="nb-NO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13</a:t>
            </a:r>
            <a:endParaRPr lang="nb-NO" sz="2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 dirty="0" smtClean="0"/>
              <a:t>Skolen før og nå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  <a:p>
            <a:pPr lvl="0"/>
            <a:r>
              <a:rPr lang="nb-NO" dirty="0" smtClean="0"/>
              <a:t>Foreldres skoleerfaringer</a:t>
            </a:r>
            <a:endParaRPr lang="nb-NO" dirty="0" smtClean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Roller i familien</a:t>
            </a:r>
            <a:endParaRPr lang="nb-NO" dirty="0" smtClean="0"/>
          </a:p>
          <a:p>
            <a:pPr lvl="0"/>
            <a:endParaRPr lang="nb-NO" dirty="0"/>
          </a:p>
          <a:p>
            <a:pPr lvl="0"/>
            <a:r>
              <a:rPr lang="nb-NO" dirty="0" smtClean="0"/>
              <a:t>Søskenforhold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Skolen før og nå</a:t>
            </a:r>
            <a:endParaRPr lang="nb-NO" dirty="0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 dirty="0" smtClean="0"/>
              <a:t>Egen skoletid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Erfaringer?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Hva er forskjellen på din skolegang og barnas?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Foreldres </a:t>
            </a:r>
            <a:r>
              <a:rPr lang="nb-NO" smtClean="0"/>
              <a:t>ansvar for å følge med</a:t>
            </a:r>
            <a:endParaRPr lang="nb-NO" dirty="0" smtClean="0"/>
          </a:p>
          <a:p>
            <a:pPr lvl="0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 i familien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Foreldre og barn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Søsken </a:t>
            </a:r>
          </a:p>
          <a:p>
            <a:endParaRPr lang="nb-NO" dirty="0" smtClean="0"/>
          </a:p>
          <a:p>
            <a:r>
              <a:rPr lang="nb-NO" dirty="0" smtClean="0"/>
              <a:t>Forskjeller? 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Hjemme og ute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Stoler du på barnet ditt?</a:t>
            </a:r>
          </a:p>
          <a:p>
            <a:endParaRPr lang="nb-NO" dirty="0" smtClean="0"/>
          </a:p>
          <a:p>
            <a:r>
              <a:rPr lang="nb-NO" dirty="0" smtClean="0"/>
              <a:t>Hvordan få oversikt?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Kritikk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Er det greit å ta i mot kritikk?</a:t>
            </a:r>
          </a:p>
          <a:p>
            <a:pPr>
              <a:buFont typeface="Arial" pitchFamily="34" charset="0"/>
              <a:buChar char="•"/>
            </a:pPr>
            <a:endParaRPr lang="nb-NO" dirty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Lojalitet og solidaritet</a:t>
            </a:r>
          </a:p>
          <a:p>
            <a:pPr>
              <a:buFont typeface="Arial" pitchFamily="34" charset="0"/>
              <a:buChar char="•"/>
            </a:pPr>
            <a:endParaRPr lang="nb-NO" dirty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Hva kan barna ha å kritisere? </a:t>
            </a:r>
          </a:p>
          <a:p>
            <a:pPr>
              <a:buFont typeface="Arial" pitchFamily="34" charset="0"/>
              <a:buChar char="•"/>
            </a:pPr>
            <a:endParaRPr lang="nb-NO" dirty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Er ærlighet en dyd? 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Familiens historie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 bringer familiens historie videre? </a:t>
            </a:r>
          </a:p>
          <a:p>
            <a:endParaRPr lang="nb-NO" dirty="0"/>
          </a:p>
          <a:p>
            <a:r>
              <a:rPr lang="nb-NO" dirty="0" smtClean="0"/>
              <a:t>«Ta den ring og la den vandre…»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573</TotalTime>
  <Words>291</Words>
  <Application>Microsoft Office PowerPoint</Application>
  <PresentationFormat>Skjermfremvisning (4:3)</PresentationFormat>
  <Paragraphs>65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PP mal</vt:lpstr>
      <vt:lpstr>Barnets ellevte leveår</vt:lpstr>
      <vt:lpstr>Tema for trinnet</vt:lpstr>
      <vt:lpstr>Skolen før og nå</vt:lpstr>
      <vt:lpstr>Roller i familien </vt:lpstr>
      <vt:lpstr>Kommunikasjon</vt:lpstr>
      <vt:lpstr>Kritikk </vt:lpstr>
      <vt:lpstr>Familiens historie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Torill Ringsø</cp:lastModifiedBy>
  <cp:revision>29</cp:revision>
  <dcterms:created xsi:type="dcterms:W3CDTF">2012-01-05T11:39:14Z</dcterms:created>
  <dcterms:modified xsi:type="dcterms:W3CDTF">2012-10-22T16:59:34Z</dcterms:modified>
</cp:coreProperties>
</file>