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baseline="0" dirty="0" smtClean="0"/>
              <a:t>.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Barnet er tenåring. Hormonene herjer.. </a:t>
            </a:r>
          </a:p>
          <a:p>
            <a:r>
              <a:rPr lang="nb-NO" baseline="0" dirty="0" smtClean="0"/>
              <a:t>De aller fleste tenåringer opponerer mot foreldre. Ikke bare fordi foreldrene er døve.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Hvordan føler døve barn det når foreldre snakker om «dumme hørende» som ikke forstå. Ikke garantert at barna forstår at «det gjelder ikke meg». </a:t>
            </a: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Barnet kan føle dårlig samvittighet for at foreldrene faller utenfor.. </a:t>
            </a:r>
          </a:p>
          <a:p>
            <a:r>
              <a:rPr lang="nb-NO" baseline="0" dirty="0" smtClean="0"/>
              <a:t>Kan den øvrige familien stilles til ansvar? </a:t>
            </a:r>
          </a:p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 dirty="0"/>
              <a:t>Barnets </a:t>
            </a:r>
            <a:r>
              <a:rPr lang="nb-NO" dirty="0" smtClean="0"/>
              <a:t>trettende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Franklin Gothic Book"/>
              </a:rPr>
              <a:t>15</a:t>
            </a:r>
            <a:endParaRPr lang="nb-NO" sz="2800" b="0" i="0" u="none" strike="noStrike" kern="1200" cap="none" spc="0" baseline="0" dirty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Foreldremøter</a:t>
            </a:r>
            <a:endParaRPr lang="nb-NO" dirty="0" smtClean="0"/>
          </a:p>
          <a:p>
            <a:pPr lvl="0"/>
            <a:endParaRPr lang="nb-NO" dirty="0"/>
          </a:p>
          <a:p>
            <a:pPr lvl="0"/>
            <a:r>
              <a:rPr lang="nb-NO" dirty="0" smtClean="0"/>
              <a:t>Møtepunkter for barnas aktiviteter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Barnas identitet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Tolking i familien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Samarbeid skole- og fritid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endParaRPr lang="nb-NO" dirty="0" smtClean="0"/>
          </a:p>
          <a:p>
            <a:pPr lvl="0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Identitet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318988"/>
          </a:xfrm>
        </p:spPr>
        <p:txBody>
          <a:bodyPr/>
          <a:lstStyle/>
          <a:p>
            <a:r>
              <a:rPr lang="nb-NO" dirty="0" smtClean="0"/>
              <a:t>Hvem er barnet?</a:t>
            </a:r>
          </a:p>
          <a:p>
            <a:endParaRPr lang="nb-NO" dirty="0"/>
          </a:p>
          <a:p>
            <a:r>
              <a:rPr lang="nb-NO" dirty="0" smtClean="0"/>
              <a:t>Kommunikasjon med den hormonelle tenåringen</a:t>
            </a:r>
          </a:p>
          <a:p>
            <a:endParaRPr lang="nb-NO" dirty="0"/>
          </a:p>
          <a:p>
            <a:r>
              <a:rPr lang="nb-NO" dirty="0" smtClean="0"/>
              <a:t>Hvem er sjefen? </a:t>
            </a:r>
            <a:endParaRPr lang="nb-NO" dirty="0"/>
          </a:p>
          <a:p>
            <a:pPr lvl="1"/>
            <a:r>
              <a:rPr lang="nb-NO" dirty="0" smtClean="0"/>
              <a:t>«alle andre får lov»… </a:t>
            </a:r>
          </a:p>
          <a:p>
            <a:pPr lvl="1"/>
            <a:endParaRPr lang="nb-NO" dirty="0"/>
          </a:p>
          <a:p>
            <a:r>
              <a:rPr lang="nb-NO" dirty="0" smtClean="0"/>
              <a:t>«Dumme hørende»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Tolk..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102964"/>
          </a:xfrm>
        </p:spPr>
        <p:txBody>
          <a:bodyPr/>
          <a:lstStyle/>
          <a:p>
            <a:r>
              <a:rPr lang="nb-NO" dirty="0" smtClean="0"/>
              <a:t>I hvilke situasjoner er det viktig å bruke tolk?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Hvem bestemmer når dere skal bestille tolk? </a:t>
            </a:r>
          </a:p>
          <a:p>
            <a:endParaRPr lang="nb-NO" dirty="0"/>
          </a:p>
          <a:p>
            <a:r>
              <a:rPr lang="nb-NO" dirty="0" smtClean="0"/>
              <a:t>Hva er kravet til tolken?</a:t>
            </a:r>
          </a:p>
          <a:p>
            <a:endParaRPr lang="nb-NO" dirty="0"/>
          </a:p>
          <a:p>
            <a:r>
              <a:rPr lang="nb-NO" dirty="0" smtClean="0"/>
              <a:t>Barnets dårlige samvittighet		</a:t>
            </a: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564</TotalTime>
  <Words>135</Words>
  <Application>Microsoft Office PowerPoint</Application>
  <PresentationFormat>Skjermfremvisning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trettende leveår</vt:lpstr>
      <vt:lpstr>Tema for trinnet</vt:lpstr>
      <vt:lpstr>Samarbeid skole- og fritid</vt:lpstr>
      <vt:lpstr>Identitet </vt:lpstr>
      <vt:lpstr>Tolk..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30</cp:revision>
  <dcterms:created xsi:type="dcterms:W3CDTF">2012-01-05T11:39:14Z</dcterms:created>
  <dcterms:modified xsi:type="dcterms:W3CDTF">2012-10-22T17:12:12Z</dcterms:modified>
</cp:coreProperties>
</file>