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053" autoAdjust="0"/>
  </p:normalViewPr>
  <p:slideViewPr>
    <p:cSldViewPr>
      <p:cViewPr varScale="1">
        <p:scale>
          <a:sx n="85" d="100"/>
          <a:sy n="85" d="100"/>
        </p:scale>
        <p:origin x="-96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7F6F074E-40B1-4A62-8168-EDDDE1070D7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Plassholder for notater 4"/>
          <p:cNvSpPr txBox="1"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6"/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2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defRPr>
            </a:lvl1pPr>
          </a:lstStyle>
          <a:p>
            <a:pPr lvl="0"/>
            <a:fld id="{905FCB5C-ECC6-46C5-94EA-4256B27BD059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0531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b-NO" sz="1200" b="0" i="0" u="none" strike="noStrike" kern="1200" cap="none" spc="0" baseline="0">
        <a:solidFill>
          <a:srgbClr val="000000"/>
        </a:solidFill>
        <a:uFillTx/>
        <a:latin typeface="Calibri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dirty="0" smtClean="0"/>
              <a:t>Arbeidsvaner</a:t>
            </a:r>
            <a:r>
              <a:rPr lang="nb-NO" baseline="0" dirty="0" smtClean="0"/>
              <a:t> på skolen er viktig og må etableres. Får dere fremdeles være med bestemme litt der? </a:t>
            </a:r>
            <a:br>
              <a:rPr lang="nb-NO" baseline="0" dirty="0" smtClean="0"/>
            </a:br>
            <a:r>
              <a:rPr lang="nb-NO" baseline="0" dirty="0" smtClean="0"/>
              <a:t>De klarer det kanskje selv? KODA kan være ganske selvdrevne. </a:t>
            </a:r>
          </a:p>
          <a:p>
            <a:endParaRPr lang="nb-NO" dirty="0" smtClean="0"/>
          </a:p>
          <a:p>
            <a:r>
              <a:rPr lang="nb-NO" dirty="0" smtClean="0"/>
              <a:t>Viktig på skille på hva</a:t>
            </a:r>
            <a:r>
              <a:rPr lang="nb-NO" baseline="0" dirty="0" smtClean="0"/>
              <a:t> som «gjør» foreldre teite. </a:t>
            </a:r>
          </a:p>
          <a:p>
            <a:r>
              <a:rPr lang="nb-NO" baseline="0" dirty="0" smtClean="0"/>
              <a:t>Døvheten? Eller opplever andre foreldre dette?</a:t>
            </a:r>
          </a:p>
          <a:p>
            <a:endParaRPr lang="nb-NO" baseline="0" dirty="0" smtClean="0"/>
          </a:p>
          <a:p>
            <a:r>
              <a:rPr lang="nb-NO" baseline="0" dirty="0" smtClean="0"/>
              <a:t>Hva kan i så fall være på grunn av at foreldre er døve? </a:t>
            </a:r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BEAA292F-89B9-4160-AB83-1C10E2D8E3B6}" type="slidenum">
              <a:t>2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nb-NO" baseline="0" dirty="0" smtClean="0"/>
              <a:t>. </a:t>
            </a:r>
            <a:endParaRPr lang="nb-NO" dirty="0"/>
          </a:p>
        </p:txBody>
      </p:sp>
      <p:sp>
        <p:nvSpPr>
          <p:cNvPr id="4" name="Plassholder for lysbildenummer 3"/>
          <p:cNvSpPr txBox="1"/>
          <p:nvPr/>
        </p:nvSpPr>
        <p:spPr>
          <a:xfrm>
            <a:off x="3884608" y="8685208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/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64A0FFD-449C-4B39-8460-117B842A9995}" type="slidenum">
              <a:t>3</a:t>
            </a:fld>
            <a:endParaRPr lang="nb-NO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baseline="0" dirty="0" smtClean="0"/>
              <a:t>Ungdom får enormt mye gjennom media.. </a:t>
            </a:r>
          </a:p>
          <a:p>
            <a:r>
              <a:rPr lang="nb-NO" baseline="0" dirty="0" smtClean="0"/>
              <a:t>Hvordan følge med som forelder. </a:t>
            </a:r>
          </a:p>
          <a:p>
            <a:endParaRPr lang="nb-NO" baseline="0" dirty="0" smtClean="0"/>
          </a:p>
          <a:p>
            <a:r>
              <a:rPr lang="nb-NO" baseline="0" dirty="0" smtClean="0"/>
              <a:t>Akseptere at ungdommene kan mer og/eller andre ting enn du selv kan?</a:t>
            </a:r>
          </a:p>
          <a:p>
            <a:r>
              <a:rPr lang="nb-NO" baseline="0" dirty="0" smtClean="0"/>
              <a:t>Det var vel slik da du var ung også? </a:t>
            </a:r>
          </a:p>
          <a:p>
            <a:r>
              <a:rPr lang="nb-NO" baseline="0" dirty="0" smtClean="0"/>
              <a:t>Hva kan du som ikke barnet ditt kan? </a:t>
            </a:r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aseline="0" dirty="0" smtClean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05FCB5C-ECC6-46C5-94EA-4256B27BD059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492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12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Undertittel 8"/>
          <p:cNvSpPr txBox="1">
            <a:spLocks noGrp="1"/>
          </p:cNvSpPr>
          <p:nvPr>
            <p:ph type="subTitle" idx="1"/>
          </p:nvPr>
        </p:nvSpPr>
        <p:spPr>
          <a:xfrm>
            <a:off x="1295403" y="3200400"/>
            <a:ext cx="6400800" cy="1600200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696464"/>
                </a:solidFill>
              </a:defRPr>
            </a:lvl1pPr>
          </a:lstStyle>
          <a:p>
            <a:pPr lvl="0"/>
            <a:r>
              <a:rPr lang="nb-NO"/>
              <a:t>Klikk for å redigere undertittelstil i malen</a:t>
            </a:r>
            <a:endParaRPr lang="en-US"/>
          </a:p>
        </p:txBody>
      </p:sp>
      <p:sp>
        <p:nvSpPr>
          <p:cNvPr id="5" name="Plassholder for dato 27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3CBD3CA-EEA6-4092-8C95-32A42890D452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16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2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9BA7852-7A04-4338-80ED-7835346C1528}" type="slidenum">
              <a:t>‹#›</a:t>
            </a:fld>
            <a:endParaRPr lang="nb-NO"/>
          </a:p>
        </p:txBody>
      </p:sp>
      <p:sp>
        <p:nvSpPr>
          <p:cNvPr id="8" name="Rektangel 6"/>
          <p:cNvSpPr/>
          <p:nvPr/>
        </p:nvSpPr>
        <p:spPr>
          <a:xfrm>
            <a:off x="62929" y="1449305"/>
            <a:ext cx="9021534" cy="1527349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9"/>
          <p:cNvSpPr/>
          <p:nvPr/>
        </p:nvSpPr>
        <p:spPr>
          <a:xfrm>
            <a:off x="62929" y="1396718"/>
            <a:ext cx="9021534" cy="120581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10"/>
          <p:cNvSpPr/>
          <p:nvPr/>
        </p:nvSpPr>
        <p:spPr>
          <a:xfrm>
            <a:off x="62929" y="2976646"/>
            <a:ext cx="9021534" cy="110532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Tittel 7"/>
          <p:cNvSpPr txBox="1">
            <a:spLocks noGrp="1"/>
          </p:cNvSpPr>
          <p:nvPr>
            <p:ph type="ctrTitle"/>
          </p:nvPr>
        </p:nvSpPr>
        <p:spPr>
          <a:xfrm>
            <a:off x="457200" y="1505934"/>
            <a:ext cx="8229600" cy="1470026"/>
          </a:xfrm>
        </p:spPr>
        <p:txBody>
          <a:bodyPr anchor="ctr" anchorCtr="1"/>
          <a:lstStyle>
            <a:lvl1pPr algn="ctr">
              <a:defRPr>
                <a:solidFill>
                  <a:srgbClr val="FFFFFF"/>
                </a:solidFill>
              </a:defRPr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068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421B2C-18F9-46EB-83FE-DD8BA3E4A30A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D5D773-19F3-4CAF-9BB8-0AC2C347490E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195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1168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 txBox="1">
            <a:spLocks noGrp="1"/>
          </p:cNvSpPr>
          <p:nvPr>
            <p:ph type="body" orient="vert" idx="1"/>
          </p:nvPr>
        </p:nvSpPr>
        <p:spPr>
          <a:xfrm>
            <a:off x="914400" y="274640"/>
            <a:ext cx="55625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4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CBDB9C6-90B3-469E-B1D2-2D162A78280F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7FE860C-1379-4C66-A3DD-D8E7BA482814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83052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84FD10-B634-4529-8899-87D1FBCD1E9E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4D29DB-2960-4661-9B70-99501482901E}" type="slidenum">
              <a:t>‹#›</a:t>
            </a:fld>
            <a:endParaRPr lang="nb-NO"/>
          </a:p>
        </p:txBody>
      </p:sp>
      <p:sp>
        <p:nvSpPr>
          <p:cNvPr id="6" name="Plassholder for innhold 7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71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9"/>
          <p:cNvSpPr/>
          <p:nvPr/>
        </p:nvSpPr>
        <p:spPr>
          <a:xfrm>
            <a:off x="65315" y="69750"/>
            <a:ext cx="9013368" cy="6692200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722311" y="952503"/>
            <a:ext cx="7772400" cy="136207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722311" y="2547939"/>
            <a:ext cx="7772400" cy="1338260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BDD4FA-057B-43D9-802D-D7E79741FB8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4"/>
          <p:cNvSpPr txBox="1">
            <a:spLocks noGrp="1"/>
          </p:cNvSpPr>
          <p:nvPr>
            <p:ph type="ftr" sz="quarter" idx="9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Rektangel 6"/>
          <p:cNvSpPr/>
          <p:nvPr/>
        </p:nvSpPr>
        <p:spPr>
          <a:xfrm flipV="1">
            <a:off x="69412" y="2376827"/>
            <a:ext cx="9013515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7"/>
          <p:cNvSpPr/>
          <p:nvPr/>
        </p:nvSpPr>
        <p:spPr>
          <a:xfrm>
            <a:off x="69146" y="2341476"/>
            <a:ext cx="9013780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Rektangel 8"/>
          <p:cNvSpPr/>
          <p:nvPr/>
        </p:nvSpPr>
        <p:spPr>
          <a:xfrm>
            <a:off x="68305" y="2468880"/>
            <a:ext cx="9014621" cy="4572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1" name="Plassholder for lysbildenummer 5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BB0D454F-26FF-4D44-A933-B0B109CB97A0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8140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0594DB-C1B3-4158-B0AC-35EC82BA12E9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2ACE9A-7735-4E65-84CB-024017591E0F}" type="slidenum">
              <a:t>‹#›</a:t>
            </a:fld>
            <a:endParaRPr lang="nb-NO"/>
          </a:p>
        </p:txBody>
      </p:sp>
      <p:sp>
        <p:nvSpPr>
          <p:cNvPr id="6" name="Plassholder for innhold 8"/>
          <p:cNvSpPr txBox="1">
            <a:spLocks noGrp="1"/>
          </p:cNvSpPr>
          <p:nvPr>
            <p:ph idx="1"/>
          </p:nvPr>
        </p:nvSpPr>
        <p:spPr>
          <a:xfrm>
            <a:off x="914400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7" name="Plassholder for innhold 10"/>
          <p:cNvSpPr txBox="1">
            <a:spLocks noGrp="1"/>
          </p:cNvSpPr>
          <p:nvPr>
            <p:ph idx="2"/>
          </p:nvPr>
        </p:nvSpPr>
        <p:spPr>
          <a:xfrm>
            <a:off x="4933946" y="1447796"/>
            <a:ext cx="3749039" cy="457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53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tekst 3"/>
          <p:cNvSpPr txBox="1">
            <a:spLocks noGrp="1"/>
          </p:cNvSpPr>
          <p:nvPr>
            <p:ph type="body" idx="3"/>
          </p:nvPr>
        </p:nvSpPr>
        <p:spPr>
          <a:xfrm>
            <a:off x="4953003" y="1447796"/>
            <a:ext cx="3733796" cy="761996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D34817"/>
                </a:solidFill>
                <a:latin typeface="Franklin Gothic Book"/>
              </a:defRPr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92D802E-6E1B-458E-87FE-235FCE4D6E0C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6" name="Plassholder for bunntekst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7" name="Plassholder for lysbilde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03A649-F030-47E9-8454-3D777BE79FFE}" type="slidenum">
              <a:t>‹#›</a:t>
            </a:fld>
            <a:endParaRPr lang="nb-NO"/>
          </a:p>
        </p:txBody>
      </p:sp>
      <p:sp>
        <p:nvSpPr>
          <p:cNvPr id="8" name="Plassholder for innhold 10"/>
          <p:cNvSpPr txBox="1">
            <a:spLocks noGrp="1"/>
          </p:cNvSpPr>
          <p:nvPr>
            <p:ph idx="2"/>
          </p:nvPr>
        </p:nvSpPr>
        <p:spPr>
          <a:xfrm>
            <a:off x="914400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9" name="Plassholder for innhold 12"/>
          <p:cNvSpPr txBox="1">
            <a:spLocks noGrp="1"/>
          </p:cNvSpPr>
          <p:nvPr>
            <p:ph idx="4"/>
          </p:nvPr>
        </p:nvSpPr>
        <p:spPr>
          <a:xfrm>
            <a:off x="4953003" y="2247896"/>
            <a:ext cx="3733796" cy="38862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0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8D37041-1F40-4BD1-9537-51116CA82E18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4" name="Plassholder for bunntekst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5" name="Plassholder for lysbilde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3965A3-03CB-43A0-AD25-CE215EFC5697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41858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18C82C-B5AA-4217-BAD7-CFF6A43F8DC4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3" name="Plassholder for bunntekst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4" name="Plassholder for lysbilde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2763F0-727A-405F-BABE-0D302F366A1C}" type="slidenum"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816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8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Tittel 1"/>
          <p:cNvSpPr txBox="1">
            <a:spLocks noGrp="1"/>
          </p:cNvSpPr>
          <p:nvPr>
            <p:ph type="title"/>
          </p:nvPr>
        </p:nvSpPr>
        <p:spPr>
          <a:xfrm>
            <a:off x="914400" y="27304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2"/>
          <p:cNvSpPr txBox="1">
            <a:spLocks noGrp="1"/>
          </p:cNvSpPr>
          <p:nvPr>
            <p:ph type="body" idx="2"/>
          </p:nvPr>
        </p:nvSpPr>
        <p:spPr>
          <a:xfrm>
            <a:off x="914400" y="1600200"/>
            <a:ext cx="1904996" cy="4495803"/>
          </a:xfrm>
        </p:spPr>
        <p:txBody>
          <a:bodyPr/>
          <a:lstStyle>
            <a:lvl1pPr marL="0" indent="0">
              <a:buNone/>
              <a:defRPr sz="18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17237F9-5BBA-4629-A662-994E5DA138ED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D0CFBC-2925-416C-A1BF-D437975F8DC7}" type="slidenum">
              <a:t>‹#›</a:t>
            </a:fld>
            <a:endParaRPr lang="nb-NO"/>
          </a:p>
        </p:txBody>
      </p:sp>
      <p:sp>
        <p:nvSpPr>
          <p:cNvPr id="9" name="Plassholder for innhold 10"/>
          <p:cNvSpPr txBox="1">
            <a:spLocks noGrp="1"/>
          </p:cNvSpPr>
          <p:nvPr>
            <p:ph idx="1"/>
          </p:nvPr>
        </p:nvSpPr>
        <p:spPr>
          <a:xfrm>
            <a:off x="2971800" y="1600200"/>
            <a:ext cx="5715000" cy="449580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508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>
          <a:xfrm>
            <a:off x="914400" y="4900553"/>
            <a:ext cx="7315200" cy="522286"/>
          </a:xfrm>
        </p:spPr>
        <p:txBody>
          <a:bodyPr anchor="ctr"/>
          <a:lstStyle>
            <a:lvl1pPr>
              <a:defRPr sz="2800"/>
            </a:lvl1pPr>
          </a:lstStyle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3" name="Plassholder for tekst 3"/>
          <p:cNvSpPr txBox="1">
            <a:spLocks noGrp="1"/>
          </p:cNvSpPr>
          <p:nvPr>
            <p:ph type="body" idx="2"/>
          </p:nvPr>
        </p:nvSpPr>
        <p:spPr>
          <a:xfrm>
            <a:off x="914400" y="5445828"/>
            <a:ext cx="7315200" cy="685800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A2C46E-D672-4D34-A5F4-F4A6CF9D3A85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5" name="Plassholder for bunntekst 5"/>
          <p:cNvSpPr txBox="1">
            <a:spLocks noGrp="1"/>
          </p:cNvSpPr>
          <p:nvPr>
            <p:ph type="ftr" sz="quarter" idx="9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/>
          </a:p>
        </p:txBody>
      </p:sp>
      <p:sp>
        <p:nvSpPr>
          <p:cNvPr id="6" name="Plassholder for lysbildenummer 6"/>
          <p:cNvSpPr txBox="1">
            <a:spLocks noGrp="1"/>
          </p:cNvSpPr>
          <p:nvPr>
            <p:ph type="sldNum" sz="quarter" idx="8"/>
          </p:nvPr>
        </p:nvSpPr>
        <p:spPr>
          <a:xfrm>
            <a:off x="146304" y="6208776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 lvl="0"/>
            <a:fld id="{47B46FB3-8E30-47B3-853F-243660627A63}" type="slidenum">
              <a:t>‹#›</a:t>
            </a:fld>
            <a:endParaRPr lang="nb-NO"/>
          </a:p>
        </p:txBody>
      </p:sp>
      <p:sp>
        <p:nvSpPr>
          <p:cNvPr id="7" name="Rektangel 10"/>
          <p:cNvSpPr/>
          <p:nvPr/>
        </p:nvSpPr>
        <p:spPr>
          <a:xfrm flipV="1">
            <a:off x="68305" y="4683556"/>
            <a:ext cx="9006840" cy="91440"/>
          </a:xfrm>
          <a:prstGeom prst="rect">
            <a:avLst/>
          </a:prstGeom>
          <a:solidFill>
            <a:srgbClr val="D34817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8" name="Rektangel 11"/>
          <p:cNvSpPr/>
          <p:nvPr/>
        </p:nvSpPr>
        <p:spPr>
          <a:xfrm>
            <a:off x="68506" y="4650473"/>
            <a:ext cx="9006638" cy="45720"/>
          </a:xfrm>
          <a:prstGeom prst="rect">
            <a:avLst/>
          </a:prstGeom>
          <a:solidFill>
            <a:srgbClr val="E6B1AB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9" name="Rektangel 12"/>
          <p:cNvSpPr/>
          <p:nvPr/>
        </p:nvSpPr>
        <p:spPr>
          <a:xfrm>
            <a:off x="68506" y="4773222"/>
            <a:ext cx="9006638" cy="48810"/>
          </a:xfrm>
          <a:prstGeom prst="rect">
            <a:avLst/>
          </a:prstGeom>
          <a:solidFill>
            <a:srgbClr val="918485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10" name="Plassholder for bilde 2"/>
          <p:cNvSpPr txBox="1">
            <a:spLocks noGrp="1"/>
          </p:cNvSpPr>
          <p:nvPr>
            <p:ph type="pic" idx="1"/>
          </p:nvPr>
        </p:nvSpPr>
        <p:spPr>
          <a:xfrm>
            <a:off x="68305" y="66678"/>
            <a:ext cx="9001874" cy="4581528"/>
          </a:xfrm>
          <a:solidFill>
            <a:srgbClr val="E9E5DC"/>
          </a:solidFill>
          <a:ln w="6345">
            <a:solidFill>
              <a:srgbClr val="000000"/>
            </a:solidFill>
            <a:prstDash val="solid"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r>
              <a:rPr lang="nb-NO"/>
              <a:t>Klikk ikonet for å legge til et bilde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5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3" name="Avrundet rektangel 7"/>
          <p:cNvSpPr/>
          <p:nvPr/>
        </p:nvSpPr>
        <p:spPr>
          <a:xfrm>
            <a:off x="64008" y="69750"/>
            <a:ext cx="9013368" cy="6693407"/>
          </a:xfrm>
          <a:custGeom>
            <a:avLst>
              <a:gd name="f0" fmla="val 1065"/>
            </a:avLst>
            <a:gdLst>
              <a:gd name="f1" fmla="val 10800000"/>
              <a:gd name="f2" fmla="val 5400000"/>
              <a:gd name="f3" fmla="val 16200000"/>
              <a:gd name="f4" fmla="val w"/>
              <a:gd name="f5" fmla="val h"/>
              <a:gd name="f6" fmla="val ss"/>
              <a:gd name="f7" fmla="val 0"/>
              <a:gd name="f8" fmla="*/ 5419351 1 1725033"/>
              <a:gd name="f9" fmla="val 45"/>
              <a:gd name="f10" fmla="val 10800"/>
              <a:gd name="f11" fmla="val -2147483647"/>
              <a:gd name="f12" fmla="val 2147483647"/>
              <a:gd name="f13" fmla="abs f4"/>
              <a:gd name="f14" fmla="abs f5"/>
              <a:gd name="f15" fmla="abs f6"/>
              <a:gd name="f16" fmla="*/ f8 1 180"/>
              <a:gd name="f17" fmla="pin 0 f0 10800"/>
              <a:gd name="f18" fmla="+- 0 0 f2"/>
              <a:gd name="f19" fmla="?: f13 f4 1"/>
              <a:gd name="f20" fmla="?: f14 f5 1"/>
              <a:gd name="f21" fmla="?: f15 f6 1"/>
              <a:gd name="f22" fmla="*/ f9 f16 1"/>
              <a:gd name="f23" fmla="+- f7 f17 0"/>
              <a:gd name="f24" fmla="*/ f19 1 21600"/>
              <a:gd name="f25" fmla="*/ f20 1 21600"/>
              <a:gd name="f26" fmla="*/ 21600 f19 1"/>
              <a:gd name="f27" fmla="*/ 21600 f20 1"/>
              <a:gd name="f28" fmla="+- 0 0 f22"/>
              <a:gd name="f29" fmla="min f25 f24"/>
              <a:gd name="f30" fmla="*/ f26 1 f21"/>
              <a:gd name="f31" fmla="*/ f27 1 f21"/>
              <a:gd name="f32" fmla="*/ f28 f1 1"/>
              <a:gd name="f33" fmla="*/ f32 1 f8"/>
              <a:gd name="f34" fmla="+- f31 0 f17"/>
              <a:gd name="f35" fmla="+- f30 0 f17"/>
              <a:gd name="f36" fmla="*/ f17 f29 1"/>
              <a:gd name="f37" fmla="*/ f7 f29 1"/>
              <a:gd name="f38" fmla="*/ f23 f29 1"/>
              <a:gd name="f39" fmla="*/ f31 f29 1"/>
              <a:gd name="f40" fmla="*/ f30 f29 1"/>
              <a:gd name="f41" fmla="+- f33 0 f2"/>
              <a:gd name="f42" fmla="+- f37 0 f38"/>
              <a:gd name="f43" fmla="+- f38 0 f37"/>
              <a:gd name="f44" fmla="*/ f34 f29 1"/>
              <a:gd name="f45" fmla="*/ f35 f29 1"/>
              <a:gd name="f46" fmla="cos 1 f41"/>
              <a:gd name="f47" fmla="abs f42"/>
              <a:gd name="f48" fmla="abs f43"/>
              <a:gd name="f49" fmla="?: f42 f18 f2"/>
              <a:gd name="f50" fmla="?: f42 f2 f18"/>
              <a:gd name="f51" fmla="?: f42 f3 f2"/>
              <a:gd name="f52" fmla="?: f42 f2 f3"/>
              <a:gd name="f53" fmla="+- f39 0 f44"/>
              <a:gd name="f54" fmla="?: f43 f18 f2"/>
              <a:gd name="f55" fmla="?: f43 f2 f18"/>
              <a:gd name="f56" fmla="+- f40 0 f45"/>
              <a:gd name="f57" fmla="+- f44 0 f39"/>
              <a:gd name="f58" fmla="+- f45 0 f40"/>
              <a:gd name="f59" fmla="?: f42 0 f1"/>
              <a:gd name="f60" fmla="?: f42 f1 0"/>
              <a:gd name="f61" fmla="+- 0 0 f46"/>
              <a:gd name="f62" fmla="?: f42 f52 f51"/>
              <a:gd name="f63" fmla="?: f42 f51 f52"/>
              <a:gd name="f64" fmla="?: f43 f50 f49"/>
              <a:gd name="f65" fmla="abs f53"/>
              <a:gd name="f66" fmla="?: f53 0 f1"/>
              <a:gd name="f67" fmla="?: f53 f1 0"/>
              <a:gd name="f68" fmla="?: f53 f54 f55"/>
              <a:gd name="f69" fmla="abs f56"/>
              <a:gd name="f70" fmla="abs f57"/>
              <a:gd name="f71" fmla="?: f56 f18 f2"/>
              <a:gd name="f72" fmla="?: f56 f2 f18"/>
              <a:gd name="f73" fmla="?: f56 f3 f2"/>
              <a:gd name="f74" fmla="?: f56 f2 f3"/>
              <a:gd name="f75" fmla="abs f58"/>
              <a:gd name="f76" fmla="?: f58 f18 f2"/>
              <a:gd name="f77" fmla="?: f58 f2 f18"/>
              <a:gd name="f78" fmla="?: f58 f60 f59"/>
              <a:gd name="f79" fmla="?: f58 f59 f60"/>
              <a:gd name="f80" fmla="*/ f17 f61 1"/>
              <a:gd name="f81" fmla="?: f43 f63 f62"/>
              <a:gd name="f82" fmla="?: f43 f67 f66"/>
              <a:gd name="f83" fmla="?: f43 f66 f67"/>
              <a:gd name="f84" fmla="?: f56 f74 f73"/>
              <a:gd name="f85" fmla="?: f56 f73 f74"/>
              <a:gd name="f86" fmla="?: f57 f72 f71"/>
              <a:gd name="f87" fmla="?: f42 f78 f79"/>
              <a:gd name="f88" fmla="?: f42 f76 f77"/>
              <a:gd name="f89" fmla="*/ f80 3163 1"/>
              <a:gd name="f90" fmla="?: f53 f82 f83"/>
              <a:gd name="f91" fmla="?: f57 f85 f84"/>
              <a:gd name="f92" fmla="*/ f89 1 7636"/>
              <a:gd name="f93" fmla="+- f7 f92 0"/>
              <a:gd name="f94" fmla="+- f30 0 f92"/>
              <a:gd name="f95" fmla="+- f31 0 f92"/>
              <a:gd name="f96" fmla="*/ f93 f29 1"/>
              <a:gd name="f97" fmla="*/ f94 f29 1"/>
              <a:gd name="f98" fmla="*/ f95 f29 1"/>
            </a:gdLst>
            <a:ahLst>
              <a:ahXY gdRefX="f0" minX="f7" maxX="f10">
                <a:pos x="f36" y="f37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96" t="f96" r="f97" b="f98"/>
            <a:pathLst>
              <a:path>
                <a:moveTo>
                  <a:pt x="f38" y="f37"/>
                </a:moveTo>
                <a:arcTo wR="f47" hR="f48" stAng="f81" swAng="f64"/>
                <a:lnTo>
                  <a:pt x="f37" y="f44"/>
                </a:lnTo>
                <a:arcTo wR="f48" hR="f65" stAng="f90" swAng="f68"/>
                <a:lnTo>
                  <a:pt x="f45" y="f39"/>
                </a:lnTo>
                <a:arcTo wR="f69" hR="f70" stAng="f91" swAng="f86"/>
                <a:lnTo>
                  <a:pt x="f40" y="f38"/>
                </a:lnTo>
                <a:arcTo wR="f75" hR="f47" stAng="f87" swAng="f88"/>
                <a:close/>
              </a:path>
            </a:pathLst>
          </a:custGeom>
          <a:solidFill>
            <a:srgbClr val="FFFFFF"/>
          </a:solidFill>
          <a:ln w="6345">
            <a:solidFill>
              <a:srgbClr val="000000"/>
            </a:solidFill>
            <a:prstDash val="solid"/>
          </a:ln>
        </p:spPr>
        <p:txBody>
          <a:bodyPr vert="horz" wrap="square" lIns="91440" tIns="45720" rIns="91440" bIns="45720" anchor="ctr" anchorCtr="1" compatLnSpc="1"/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 sz="1800" b="0" i="0" u="none" strike="noStrike" kern="1200" cap="none" spc="0" baseline="0">
              <a:solidFill>
                <a:srgbClr val="FFFFFF"/>
              </a:solidFill>
              <a:uFillTx/>
              <a:latin typeface="Perpetua"/>
            </a:endParaRPr>
          </a:p>
        </p:txBody>
      </p:sp>
      <p:sp>
        <p:nvSpPr>
          <p:cNvPr id="4" name="Plassholder for tittel 21"/>
          <p:cNvSpPr txBox="1">
            <a:spLocks noGrp="1"/>
          </p:cNvSpPr>
          <p:nvPr>
            <p:ph type="title"/>
          </p:nvPr>
        </p:nvSpPr>
        <p:spPr>
          <a:xfrm>
            <a:off x="914400" y="274640"/>
            <a:ext cx="77724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91440" anchor="b" anchorCtr="0" compatLnSpc="1"/>
          <a:lstStyle/>
          <a:p>
            <a:pPr lvl="0"/>
            <a:r>
              <a:rPr lang="nb-NO"/>
              <a:t>Klikk for å redigere tittelstil</a:t>
            </a:r>
            <a:endParaRPr lang="en-US"/>
          </a:p>
        </p:txBody>
      </p:sp>
      <p:sp>
        <p:nvSpPr>
          <p:cNvPr id="5" name="Plassholder for tekst 12"/>
          <p:cNvSpPr txBox="1">
            <a:spLocks noGrp="1"/>
          </p:cNvSpPr>
          <p:nvPr>
            <p:ph type="body" idx="1"/>
          </p:nvPr>
        </p:nvSpPr>
        <p:spPr>
          <a:xfrm>
            <a:off x="914400" y="1447796"/>
            <a:ext cx="7772400" cy="4572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/>
          </a:p>
        </p:txBody>
      </p:sp>
      <p:sp>
        <p:nvSpPr>
          <p:cNvPr id="6" name="Plassholder for dato 13"/>
          <p:cNvSpPr txBox="1">
            <a:spLocks noGrp="1"/>
          </p:cNvSpPr>
          <p:nvPr>
            <p:ph type="dt" sz="half" idx="2"/>
          </p:nvPr>
        </p:nvSpPr>
        <p:spPr>
          <a:xfrm>
            <a:off x="6172200" y="6191246"/>
            <a:ext cx="2476496" cy="47624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fld id="{D779287B-D813-4D52-9CA4-88C06D3DB4A3}" type="datetime1">
              <a:rPr lang="nb-NO"/>
              <a:pPr lvl="0"/>
              <a:t>22.10.2012</a:t>
            </a:fld>
            <a:endParaRPr lang="nb-NO"/>
          </a:p>
        </p:txBody>
      </p:sp>
      <p:sp>
        <p:nvSpPr>
          <p:cNvPr id="7" name="Plassholder for bunntekst 2"/>
          <p:cNvSpPr txBox="1">
            <a:spLocks noGrp="1"/>
          </p:cNvSpPr>
          <p:nvPr>
            <p:ph type="ftr" sz="quarter" idx="3"/>
          </p:nvPr>
        </p:nvSpPr>
        <p:spPr>
          <a:xfrm>
            <a:off x="914400" y="6172200"/>
            <a:ext cx="3962396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696464"/>
                </a:solidFill>
                <a:uFillTx/>
                <a:latin typeface="Perpetua"/>
              </a:defRPr>
            </a:lvl1pPr>
          </a:lstStyle>
          <a:p>
            <a:pPr lvl="0"/>
            <a:endParaRPr lang="nb-NO"/>
          </a:p>
        </p:txBody>
      </p:sp>
      <p:sp>
        <p:nvSpPr>
          <p:cNvPr id="8" name="Plassholder for lysbildenummer 22"/>
          <p:cNvSpPr txBox="1">
            <a:spLocks noGrp="1"/>
          </p:cNvSpPr>
          <p:nvPr>
            <p:ph type="sldNum" sz="quarter" idx="4"/>
          </p:nvPr>
        </p:nvSpPr>
        <p:spPr>
          <a:xfrm>
            <a:off x="146304" y="6210303"/>
            <a:ext cx="457200" cy="457200"/>
          </a:xfrm>
          <a:prstGeom prst="rect">
            <a:avLst/>
          </a:prstGeom>
          <a:solidFill>
            <a:srgbClr val="D34817"/>
          </a:solidFill>
          <a:ln>
            <a:noFill/>
          </a:ln>
        </p:spPr>
        <p:txBody>
          <a:bodyPr vert="horz" wrap="none" lIns="0" tIns="0" rIns="0" bIns="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b-NO" sz="1400" b="0" i="0" u="none" strike="noStrike" kern="1200" cap="none" spc="0" baseline="0">
                <a:solidFill>
                  <a:srgbClr val="FFFFFF"/>
                </a:solidFill>
                <a:uFillTx/>
                <a:latin typeface="Franklin Gothic Book"/>
              </a:defRPr>
            </a:lvl1pPr>
          </a:lstStyle>
          <a:p>
            <a:pPr lvl="0"/>
            <a:fld id="{CD4BDAC3-05BF-4CA3-B1EA-6FEA99817933}" type="slidenum"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l" defTabSz="914400" rtl="0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nb-NO" sz="4000" b="0" i="0" u="none" strike="noStrike" kern="1200" cap="none" spc="0" baseline="0">
          <a:solidFill>
            <a:srgbClr val="696464"/>
          </a:solidFill>
          <a:uFillTx/>
          <a:latin typeface="Franklin Gothic Book"/>
        </a:defRPr>
      </a:lvl1pPr>
    </p:titleStyle>
    <p:bodyStyle>
      <a:lvl1pPr marL="274320" marR="0" lvl="0" indent="-274320" algn="l" defTabSz="914400" rtl="0" fontAlgn="auto" hangingPunct="1">
        <a:lnSpc>
          <a:spcPct val="100000"/>
        </a:lnSpc>
        <a:spcBef>
          <a:spcPts val="580"/>
        </a:spcBef>
        <a:spcAft>
          <a:spcPts val="0"/>
        </a:spcAft>
        <a:buClr>
          <a:srgbClr val="D34817"/>
        </a:buClr>
        <a:buSzPct val="85000"/>
        <a:buFont typeface="Wingdings 2"/>
        <a:buChar char=""/>
        <a:tabLst/>
        <a:defRPr lang="nb-NO" sz="2600" b="0" i="0" u="none" strike="noStrike" kern="1200" cap="none" spc="0" baseline="0">
          <a:solidFill>
            <a:srgbClr val="000000"/>
          </a:solidFill>
          <a:uFillTx/>
          <a:latin typeface="Perpetua"/>
        </a:defRPr>
      </a:lvl1pPr>
      <a:lvl2pPr marL="548640" marR="0" lvl="1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9B2D1F"/>
        </a:buClr>
        <a:buSzPct val="85000"/>
        <a:buFont typeface="Wingdings 2"/>
        <a:buChar char=""/>
        <a:tabLst/>
        <a:defRPr lang="nb-NO" sz="2400" b="0" i="0" u="none" strike="noStrike" kern="1200" cap="none" spc="0" baseline="0">
          <a:solidFill>
            <a:srgbClr val="000000"/>
          </a:solidFill>
          <a:uFillTx/>
          <a:latin typeface="Perpetua"/>
        </a:defRPr>
      </a:lvl2pPr>
      <a:lvl3pPr marL="822960" marR="0" lvl="2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E6B1AB"/>
        </a:buClr>
        <a:buSzPct val="85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3pPr>
      <a:lvl4pPr marL="1097280" marR="0" lvl="3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80000"/>
        <a:buFont typeface="Wingdings 2"/>
        <a:buChar char="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4pPr>
      <a:lvl5pPr marL="1371600" marR="0" lvl="4" indent="-228600" algn="l" defTabSz="914400" rtl="0" fontAlgn="auto" hangingPunct="1">
        <a:lnSpc>
          <a:spcPct val="100000"/>
        </a:lnSpc>
        <a:spcBef>
          <a:spcPts val="370"/>
        </a:spcBef>
        <a:spcAft>
          <a:spcPts val="0"/>
        </a:spcAft>
        <a:buClr>
          <a:srgbClr val="A28E6A"/>
        </a:buClr>
        <a:buSzPct val="100000"/>
        <a:buChar char="o"/>
        <a:tabLst/>
        <a:defRPr lang="nb-NO" sz="2000" b="0" i="0" u="none" strike="noStrike" kern="1200" cap="none" spc="0" baseline="0">
          <a:solidFill>
            <a:srgbClr val="000000"/>
          </a:solidFill>
          <a:uFillTx/>
          <a:latin typeface="Perpetua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nb-NO" dirty="0"/>
              <a:t>Barnets </a:t>
            </a:r>
            <a:r>
              <a:rPr lang="nb-NO" dirty="0" smtClean="0"/>
              <a:t>fjortende </a:t>
            </a:r>
            <a:r>
              <a:rPr lang="nb-NO" dirty="0" smtClean="0"/>
              <a:t>leveår</a:t>
            </a:r>
            <a:endParaRPr lang="nb-NO" dirty="0"/>
          </a:p>
        </p:txBody>
      </p:sp>
      <p:pic>
        <p:nvPicPr>
          <p:cNvPr id="3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7553" y="3356990"/>
            <a:ext cx="4762496" cy="2295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2"/>
          <p:cNvSpPr txBox="1"/>
          <p:nvPr/>
        </p:nvSpPr>
        <p:spPr>
          <a:xfrm>
            <a:off x="2483766" y="836712"/>
            <a:ext cx="3888431" cy="52321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1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nb-NO" sz="2800" b="0" i="0" u="none" strike="noStrike" kern="1200" cap="none" spc="0" baseline="0" dirty="0">
                <a:solidFill>
                  <a:srgbClr val="000000"/>
                </a:solidFill>
                <a:uFillTx/>
                <a:latin typeface="Franklin Gothic Book"/>
              </a:rPr>
              <a:t>Trinn </a:t>
            </a:r>
            <a:r>
              <a:rPr lang="nb-NO" sz="2800" b="0" i="0" u="none" strike="noStrike" kern="1200" cap="none" spc="0" baseline="0" dirty="0" smtClean="0">
                <a:solidFill>
                  <a:srgbClr val="000000"/>
                </a:solidFill>
                <a:uFillTx/>
                <a:latin typeface="Franklin Gothic Book"/>
              </a:rPr>
              <a:t>15</a:t>
            </a:r>
            <a:endParaRPr lang="nb-NO" sz="2800" b="0" i="0" u="none" strike="noStrike" kern="1200" cap="none" spc="0" baseline="0" dirty="0">
              <a:solidFill>
                <a:srgbClr val="000000"/>
              </a:solidFill>
              <a:uFillTx/>
              <a:latin typeface="Franklin Gothic Book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/>
              <a:t>Tema for trinnet</a:t>
            </a:r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2348883"/>
            <a:ext cx="7772400" cy="3670922"/>
          </a:xfrm>
        </p:spPr>
        <p:txBody>
          <a:bodyPr/>
          <a:lstStyle/>
          <a:p>
            <a:pPr lvl="0"/>
            <a:r>
              <a:rPr lang="nb-NO" dirty="0" smtClean="0"/>
              <a:t>Arbeidsvaner etablert?</a:t>
            </a:r>
            <a:endParaRPr lang="nb-NO" dirty="0" smtClean="0"/>
          </a:p>
          <a:p>
            <a:pPr lvl="0"/>
            <a:endParaRPr lang="nb-NO" dirty="0"/>
          </a:p>
          <a:p>
            <a:pPr lvl="0"/>
            <a:r>
              <a:rPr lang="nb-NO" dirty="0" smtClean="0"/>
              <a:t>Foreldre er teite!.. Eller?</a:t>
            </a:r>
            <a:endParaRPr lang="nb-NO" dirty="0" smtClean="0"/>
          </a:p>
          <a:p>
            <a:pPr lvl="0"/>
            <a:endParaRPr lang="nb-NO" dirty="0"/>
          </a:p>
          <a:p>
            <a:pPr lvl="0"/>
            <a:r>
              <a:rPr lang="nb-NO" dirty="0" smtClean="0"/>
              <a:t>Trenger </a:t>
            </a:r>
            <a:r>
              <a:rPr lang="nb-NO" dirty="0" err="1" smtClean="0"/>
              <a:t>KODAungdom</a:t>
            </a:r>
            <a:r>
              <a:rPr lang="nb-NO" dirty="0" smtClean="0"/>
              <a:t> hverandre? 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Når barnet ditt får en kjæreste.. </a:t>
            </a:r>
            <a:endParaRPr lang="nb-NO" dirty="0" smtClean="0"/>
          </a:p>
          <a:p>
            <a:pPr lvl="0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nb-NO" dirty="0" smtClean="0"/>
              <a:t>Arbeidsvaner</a:t>
            </a:r>
            <a:endParaRPr lang="nb-NO" dirty="0"/>
          </a:p>
        </p:txBody>
      </p:sp>
      <p:sp>
        <p:nvSpPr>
          <p:cNvPr id="3" name="Plassholder for innhold 2"/>
          <p:cNvSpPr txBox="1">
            <a:spLocks noGrp="1"/>
          </p:cNvSpPr>
          <p:nvPr>
            <p:ph idx="1"/>
          </p:nvPr>
        </p:nvSpPr>
        <p:spPr>
          <a:xfrm>
            <a:off x="914400" y="1916829"/>
            <a:ext cx="7772400" cy="4102967"/>
          </a:xfrm>
        </p:spPr>
        <p:txBody>
          <a:bodyPr/>
          <a:lstStyle/>
          <a:p>
            <a:pPr lvl="0"/>
            <a:r>
              <a:rPr lang="nb-NO" dirty="0" smtClean="0"/>
              <a:t>Selvstendighet</a:t>
            </a:r>
          </a:p>
          <a:p>
            <a:pPr lvl="0"/>
            <a:endParaRPr lang="nb-NO" dirty="0"/>
          </a:p>
          <a:p>
            <a:pPr lvl="0"/>
            <a:r>
              <a:rPr lang="nb-NO" dirty="0" smtClean="0"/>
              <a:t>Har </a:t>
            </a:r>
            <a:r>
              <a:rPr lang="nb-NO" dirty="0" err="1" smtClean="0"/>
              <a:t>KODAungdom</a:t>
            </a:r>
            <a:r>
              <a:rPr lang="nb-NO" dirty="0" smtClean="0"/>
              <a:t> noe felles?</a:t>
            </a:r>
            <a:endParaRPr lang="nb-NO" dirty="0" smtClean="0"/>
          </a:p>
          <a:p>
            <a:pPr lvl="0"/>
            <a:endParaRPr lang="nb-NO" dirty="0" smtClean="0"/>
          </a:p>
          <a:p>
            <a:pPr lvl="1"/>
            <a:endParaRPr lang="nb-NO" dirty="0"/>
          </a:p>
          <a:p>
            <a:pPr lvl="1"/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Kilder til læring i dag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700808"/>
            <a:ext cx="7772400" cy="4318988"/>
          </a:xfrm>
        </p:spPr>
        <p:txBody>
          <a:bodyPr/>
          <a:lstStyle/>
          <a:p>
            <a:r>
              <a:rPr lang="nb-NO" dirty="0" smtClean="0"/>
              <a:t>Forskjellig fra da dere var ung? </a:t>
            </a:r>
            <a:endParaRPr lang="nb-NO" dirty="0" smtClean="0"/>
          </a:p>
          <a:p>
            <a:endParaRPr lang="nb-NO" dirty="0"/>
          </a:p>
          <a:p>
            <a:r>
              <a:rPr lang="nb-NO" dirty="0" smtClean="0"/>
              <a:t>Kan hørende mer enn døve? </a:t>
            </a:r>
            <a:br>
              <a:rPr lang="nb-NO" dirty="0" smtClean="0"/>
            </a:br>
            <a:endParaRPr lang="nb-NO" dirty="0"/>
          </a:p>
          <a:p>
            <a:r>
              <a:rPr lang="nb-NO" dirty="0" smtClean="0"/>
              <a:t>Hvordan følge med? 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44309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Kjæresteri…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914400" y="1916832"/>
            <a:ext cx="7772400" cy="4102964"/>
          </a:xfrm>
        </p:spPr>
        <p:txBody>
          <a:bodyPr/>
          <a:lstStyle/>
          <a:p>
            <a:r>
              <a:rPr lang="nb-NO" dirty="0" smtClean="0"/>
              <a:t>Hvordan er det når  barnet får en kjæreste?</a:t>
            </a:r>
          </a:p>
          <a:p>
            <a:endParaRPr lang="nb-NO" dirty="0" smtClean="0"/>
          </a:p>
          <a:p>
            <a:r>
              <a:rPr lang="nb-NO" dirty="0" smtClean="0"/>
              <a:t>Kommunikasjon</a:t>
            </a:r>
          </a:p>
          <a:p>
            <a:endParaRPr lang="nb-NO" dirty="0"/>
          </a:p>
          <a:p>
            <a:r>
              <a:rPr lang="nb-NO" dirty="0" smtClean="0"/>
              <a:t>Kjærestens familie</a:t>
            </a:r>
          </a:p>
          <a:p>
            <a:endParaRPr lang="nb-NO" dirty="0"/>
          </a:p>
          <a:p>
            <a:r>
              <a:rPr lang="nb-NO" dirty="0" smtClean="0"/>
              <a:t>Tolk?.. </a:t>
            </a:r>
            <a:r>
              <a:rPr lang="nb-NO" dirty="0" smtClean="0"/>
              <a:t>	</a:t>
            </a:r>
          </a:p>
          <a:p>
            <a:endParaRPr lang="nb-NO" dirty="0" smtClean="0"/>
          </a:p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544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Veien videre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  <a:p>
            <a:r>
              <a:rPr lang="nb-NO" dirty="0" smtClean="0"/>
              <a:t>Valg</a:t>
            </a:r>
          </a:p>
          <a:p>
            <a:pPr lvl="1"/>
            <a:r>
              <a:rPr lang="nb-NO" dirty="0" smtClean="0"/>
              <a:t>Konfirmasjon</a:t>
            </a:r>
          </a:p>
          <a:p>
            <a:pPr lvl="2"/>
            <a:r>
              <a:rPr lang="nb-NO" dirty="0" smtClean="0"/>
              <a:t>Borgerlig/kirkelig</a:t>
            </a:r>
          </a:p>
          <a:p>
            <a:pPr lvl="2"/>
            <a:r>
              <a:rPr lang="nb-NO" dirty="0" smtClean="0"/>
              <a:t>Antrekk</a:t>
            </a:r>
          </a:p>
          <a:p>
            <a:pPr lvl="2"/>
            <a:r>
              <a:rPr lang="nb-NO" dirty="0" smtClean="0"/>
              <a:t>.. mye å diskutere</a:t>
            </a:r>
          </a:p>
          <a:p>
            <a:pPr lvl="2"/>
            <a:r>
              <a:rPr lang="nb-NO" dirty="0" smtClean="0"/>
              <a:t>Hvem er jeg? </a:t>
            </a:r>
            <a:br>
              <a:rPr lang="nb-NO" dirty="0" smtClean="0"/>
            </a:br>
            <a:endParaRPr lang="nb-NO" dirty="0" smtClean="0"/>
          </a:p>
          <a:p>
            <a:r>
              <a:rPr lang="nb-NO" dirty="0" smtClean="0"/>
              <a:t>Hvordan gi råd om valg av utdanning og jobb?</a:t>
            </a: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9753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 smtClean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80314" y="5805260"/>
            <a:ext cx="1498601" cy="90169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53418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 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PP%20mal</Template>
  <TotalTime>586</TotalTime>
  <Words>153</Words>
  <Application>Microsoft Office PowerPoint</Application>
  <PresentationFormat>Skjermfremvisning (4:3)</PresentationFormat>
  <Paragraphs>56</Paragraphs>
  <Slides>7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7</vt:i4>
      </vt:variant>
    </vt:vector>
  </HeadingPairs>
  <TitlesOfParts>
    <vt:vector size="8" baseType="lpstr">
      <vt:lpstr>PP mal</vt:lpstr>
      <vt:lpstr>Barnets fjortende leveår</vt:lpstr>
      <vt:lpstr>Tema for trinnet</vt:lpstr>
      <vt:lpstr>Arbeidsvaner</vt:lpstr>
      <vt:lpstr>Kilder til læring i dag</vt:lpstr>
      <vt:lpstr>Kjæresteri… </vt:lpstr>
      <vt:lpstr>Veien videre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Barnets åttende leveår</dc:title>
  <dc:creator>Torill Ringsø</dc:creator>
  <cp:lastModifiedBy>Torill Ringsø</cp:lastModifiedBy>
  <cp:revision>40</cp:revision>
  <dcterms:created xsi:type="dcterms:W3CDTF">2012-01-05T11:39:14Z</dcterms:created>
  <dcterms:modified xsi:type="dcterms:W3CDTF">2012-10-22T17:39:59Z</dcterms:modified>
</cp:coreProperties>
</file>