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 autoAdjust="0"/>
  </p:normalViewPr>
  <p:slideViewPr>
    <p:cSldViewPr>
      <p:cViewPr varScale="1">
        <p:scale>
          <a:sx n="85" d="100"/>
          <a:sy n="85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6F074E-40B1-4A62-8168-EDDDE1070D7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5FCB5C-ECC6-46C5-94EA-4256B27BD05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31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dirty="0" smtClean="0"/>
              <a:t>Arbeidsvaner</a:t>
            </a:r>
            <a:r>
              <a:rPr lang="nb-NO" baseline="0" dirty="0" smtClean="0"/>
              <a:t> på skolen er viktig og må etableres. Får dere fremdeles være med bestemme litt der? </a:t>
            </a:r>
            <a:br>
              <a:rPr lang="nb-NO" baseline="0" dirty="0" smtClean="0"/>
            </a:br>
            <a:r>
              <a:rPr lang="nb-NO" baseline="0" dirty="0" smtClean="0"/>
              <a:t>De klarer det kanskje selv? KODA kan være ganske selvdrevne. </a:t>
            </a:r>
          </a:p>
          <a:p>
            <a:endParaRPr lang="nb-NO" dirty="0" smtClean="0"/>
          </a:p>
          <a:p>
            <a:r>
              <a:rPr lang="nb-NO" dirty="0" smtClean="0"/>
              <a:t>Viktig på skille på hva</a:t>
            </a:r>
            <a:r>
              <a:rPr lang="nb-NO" baseline="0" dirty="0" smtClean="0"/>
              <a:t> som «gjør» foreldre teite. </a:t>
            </a:r>
          </a:p>
          <a:p>
            <a:r>
              <a:rPr lang="nb-NO" baseline="0" dirty="0" smtClean="0"/>
              <a:t>Døvheten? Eller opplever andre foreldre dette?</a:t>
            </a:r>
          </a:p>
          <a:p>
            <a:endParaRPr lang="nb-NO" baseline="0" dirty="0" smtClean="0"/>
          </a:p>
          <a:p>
            <a:r>
              <a:rPr lang="nb-NO" baseline="0" dirty="0" smtClean="0"/>
              <a:t>Hva kan i så fall være på grunn av at foreldre er døve? </a:t>
            </a:r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AA292F-89B9-4160-AB83-1C10E2D8E3B6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baseline="0" dirty="0" smtClean="0"/>
              <a:t>. </a:t>
            </a:r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A0FFD-449C-4B39-8460-117B842A9995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Ungdom får enormt mye gjennom media.. </a:t>
            </a:r>
          </a:p>
          <a:p>
            <a:r>
              <a:rPr lang="nb-NO" baseline="0" dirty="0" smtClean="0"/>
              <a:t>Hvordan følge med som forelder.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Akseptere at ungdommene kan mer og/eller andre ting enn du selv kan?</a:t>
            </a:r>
          </a:p>
          <a:p>
            <a:r>
              <a:rPr lang="nb-NO" baseline="0" dirty="0" smtClean="0"/>
              <a:t>Det var vel slik da du var ung også? </a:t>
            </a:r>
          </a:p>
          <a:p>
            <a:r>
              <a:rPr lang="nb-NO" baseline="0" dirty="0" smtClean="0"/>
              <a:t>Hva kan du som ikke barnet ditt kan? 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BD3CA-EEA6-4092-8C95-32A42890D452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A7852-7A04-4338-80ED-7835346C1528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21B2C-18F9-46EB-83FE-DD8BA3E4A30A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5D773-19F3-4CAF-9BB8-0AC2C34749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BDB9C6-90B3-469E-B1D2-2D162A78280F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E860C-1379-4C66-A3DD-D8E7BA48281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4FD10-B634-4529-8899-87D1FBCD1E9E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D29DB-2960-4661-9B70-99501482901E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DD4FA-057B-43D9-802D-D7E79741FB8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B0D454F-26FF-4D44-A933-B0B109CB97A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594DB-C1B3-4158-B0AC-35EC82BA12E9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CE9A-7735-4E65-84CB-024017591E0F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D802E-6E1B-458E-87FE-235FCE4D6E0C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3A649-F030-47E9-8454-3D777BE79FFE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37041-1F40-4BD1-9537-51116CA82E18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965A3-03CB-43A0-AD25-CE215EFC56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8C82C-B5AA-4217-BAD7-CFF6A43F8DC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763F0-727A-405F-BABE-0D302F366A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237F9-5BBA-4629-A662-994E5DA138ED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0CFBC-2925-416C-A1BF-D437975F8DC7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2C46E-D672-4D34-A5F4-F4A6CF9D3A85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7B46FB3-8E30-47B3-853F-243660627A63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D779287B-D813-4D52-9CA4-88C06D3DB4A3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CD4BDAC3-05BF-4CA3-B1EA-6FEA9981793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 dirty="0"/>
              <a:t>Barnets </a:t>
            </a:r>
            <a:r>
              <a:rPr lang="nb-NO" dirty="0" smtClean="0"/>
              <a:t>fjortende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Trinn </a:t>
            </a:r>
            <a:r>
              <a:rPr lang="nb-NO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15</a:t>
            </a:r>
            <a:endParaRPr lang="nb-NO" sz="2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 dirty="0" smtClean="0"/>
              <a:t>Arbeidsvaner etablert?</a:t>
            </a:r>
            <a:endParaRPr lang="nb-NO" dirty="0" smtClean="0"/>
          </a:p>
          <a:p>
            <a:pPr lvl="0"/>
            <a:endParaRPr lang="nb-NO" dirty="0"/>
          </a:p>
          <a:p>
            <a:pPr lvl="0"/>
            <a:r>
              <a:rPr lang="nb-NO" dirty="0" smtClean="0"/>
              <a:t>Foreldre er teite!.. Eller?</a:t>
            </a:r>
            <a:endParaRPr lang="nb-NO" dirty="0" smtClean="0"/>
          </a:p>
          <a:p>
            <a:pPr lvl="0"/>
            <a:endParaRPr lang="nb-NO" dirty="0"/>
          </a:p>
          <a:p>
            <a:pPr lvl="0"/>
            <a:r>
              <a:rPr lang="nb-NO" dirty="0" smtClean="0"/>
              <a:t>Trenger </a:t>
            </a:r>
            <a:r>
              <a:rPr lang="nb-NO" dirty="0" err="1" smtClean="0"/>
              <a:t>KODAungdom</a:t>
            </a:r>
            <a:r>
              <a:rPr lang="nb-NO" dirty="0" smtClean="0"/>
              <a:t> hverandre? 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Når barnet ditt får en kjæreste.. </a:t>
            </a:r>
            <a:endParaRPr lang="nb-NO" dirty="0" smtClean="0"/>
          </a:p>
          <a:p>
            <a:pPr lvl="0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Arbeidsvaner</a:t>
            </a:r>
            <a:endParaRPr lang="nb-NO" dirty="0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 dirty="0" smtClean="0"/>
              <a:t>Selvstendighet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Har </a:t>
            </a:r>
            <a:r>
              <a:rPr lang="nb-NO" dirty="0" err="1" smtClean="0"/>
              <a:t>KODAungdom</a:t>
            </a:r>
            <a:r>
              <a:rPr lang="nb-NO" dirty="0" smtClean="0"/>
              <a:t> noe felles?</a:t>
            </a:r>
            <a:endParaRPr lang="nb-NO" dirty="0" smtClean="0"/>
          </a:p>
          <a:p>
            <a:pPr lvl="0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Kilder til læring i dag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318988"/>
          </a:xfrm>
        </p:spPr>
        <p:txBody>
          <a:bodyPr/>
          <a:lstStyle/>
          <a:p>
            <a:r>
              <a:rPr lang="nb-NO" dirty="0" smtClean="0"/>
              <a:t>Forskjellig fra da dere var ung?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Kan hørende mer enn døve? </a:t>
            </a:r>
            <a:br>
              <a:rPr lang="nb-NO" dirty="0" smtClean="0"/>
            </a:br>
            <a:endParaRPr lang="nb-NO" dirty="0"/>
          </a:p>
          <a:p>
            <a:r>
              <a:rPr lang="nb-NO" dirty="0" smtClean="0"/>
              <a:t>Hvordan følge med?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Kjæresteri…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102964"/>
          </a:xfrm>
        </p:spPr>
        <p:txBody>
          <a:bodyPr/>
          <a:lstStyle/>
          <a:p>
            <a:r>
              <a:rPr lang="nb-NO" dirty="0" smtClean="0"/>
              <a:t>Hvordan er det når  barnet får en kjæreste?</a:t>
            </a:r>
          </a:p>
          <a:p>
            <a:endParaRPr lang="nb-NO" dirty="0" smtClean="0"/>
          </a:p>
          <a:p>
            <a:r>
              <a:rPr lang="nb-NO" dirty="0" smtClean="0"/>
              <a:t>Kommunikasjon</a:t>
            </a:r>
          </a:p>
          <a:p>
            <a:endParaRPr lang="nb-NO" dirty="0"/>
          </a:p>
          <a:p>
            <a:r>
              <a:rPr lang="nb-NO" dirty="0" smtClean="0"/>
              <a:t>Kjærestens familie</a:t>
            </a:r>
          </a:p>
          <a:p>
            <a:endParaRPr lang="nb-NO" dirty="0"/>
          </a:p>
          <a:p>
            <a:r>
              <a:rPr lang="nb-NO" dirty="0" smtClean="0"/>
              <a:t>Tolk?.. </a:t>
            </a:r>
            <a:r>
              <a:rPr lang="nb-NO" dirty="0" smtClean="0"/>
              <a:t>	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Valg</a:t>
            </a:r>
          </a:p>
          <a:p>
            <a:pPr lvl="1"/>
            <a:r>
              <a:rPr lang="nb-NO" dirty="0" smtClean="0"/>
              <a:t>Konfirmasjon</a:t>
            </a:r>
          </a:p>
          <a:p>
            <a:pPr lvl="2"/>
            <a:r>
              <a:rPr lang="nb-NO" dirty="0" smtClean="0"/>
              <a:t>Borgerlig/kirkelig</a:t>
            </a:r>
          </a:p>
          <a:p>
            <a:pPr lvl="2"/>
            <a:r>
              <a:rPr lang="nb-NO" dirty="0" smtClean="0"/>
              <a:t>Antrekk</a:t>
            </a:r>
          </a:p>
          <a:p>
            <a:pPr lvl="2"/>
            <a:r>
              <a:rPr lang="nb-NO" dirty="0" smtClean="0"/>
              <a:t>.. mye å diskutere</a:t>
            </a:r>
          </a:p>
          <a:p>
            <a:pPr lvl="2"/>
            <a:r>
              <a:rPr lang="nb-NO" dirty="0" smtClean="0"/>
              <a:t>Hvem er jeg?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Hvordan gi råd om valg av utdanning og jobb?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586</TotalTime>
  <Words>153</Words>
  <Application>Microsoft Office PowerPoint</Application>
  <PresentationFormat>Skjermfremvisning (4:3)</PresentationFormat>
  <Paragraphs>56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PP mal</vt:lpstr>
      <vt:lpstr>Barnets fjortende leveår</vt:lpstr>
      <vt:lpstr>Tema for trinnet</vt:lpstr>
      <vt:lpstr>Arbeidsvaner</vt:lpstr>
      <vt:lpstr>Kilder til læring i dag</vt:lpstr>
      <vt:lpstr>Kjæresteri… </vt:lpstr>
      <vt:lpstr>Veien videre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Torill Ringsø</cp:lastModifiedBy>
  <cp:revision>40</cp:revision>
  <dcterms:created xsi:type="dcterms:W3CDTF">2012-01-05T11:39:14Z</dcterms:created>
  <dcterms:modified xsi:type="dcterms:W3CDTF">2012-10-22T17:39:59Z</dcterms:modified>
</cp:coreProperties>
</file>