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6" r:id="rId5"/>
    <p:sldId id="267" r:id="rId6"/>
    <p:sldId id="268" r:id="rId7"/>
    <p:sldId id="269" r:id="rId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053" autoAdjust="0"/>
  </p:normalViewPr>
  <p:slideViewPr>
    <p:cSldViewPr>
      <p:cViewPr varScale="1">
        <p:scale>
          <a:sx n="85" d="100"/>
          <a:sy n="85" d="100"/>
        </p:scale>
        <p:origin x="-96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7F6F074E-40B1-4A62-8168-EDDDE1070D74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Plassholder for notat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905FCB5C-ECC6-46C5-94EA-4256B27BD059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531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EAA292F-89B9-4160-AB83-1C10E2D8E3B6}" type="slidenum">
              <a:t>2</a:t>
            </a:fld>
            <a:endParaRPr lang="nb-NO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nb-NO" dirty="0" smtClean="0"/>
              <a:t>Det har</a:t>
            </a:r>
            <a:r>
              <a:rPr lang="nb-NO" baseline="0" dirty="0" smtClean="0"/>
              <a:t> alltid vært konflikt mellom ungdom og voksne. Behovet for løsrivelse er sterkt.. </a:t>
            </a:r>
            <a:endParaRPr lang="nb-NO" dirty="0"/>
          </a:p>
        </p:txBody>
      </p:sp>
      <p:sp>
        <p:nvSpPr>
          <p:cNvPr id="4" name="Plassholder for lysbildenumm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64A0FFD-449C-4B39-8460-117B842A9995}" type="slidenum">
              <a:t>3</a:t>
            </a:fld>
            <a:endParaRPr lang="nb-NO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05FCB5C-ECC6-46C5-94EA-4256B27BD059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4928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05FCB5C-ECC6-46C5-94EA-4256B27BD059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4928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05FCB5C-ECC6-46C5-94EA-4256B27BD059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49288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05FCB5C-ECC6-46C5-94EA-4256B27BD059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4928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Avrundet rektangel 12"/>
          <p:cNvSpPr/>
          <p:nvPr/>
        </p:nvSpPr>
        <p:spPr>
          <a:xfrm>
            <a:off x="65315" y="69750"/>
            <a:ext cx="9013368" cy="6692200"/>
          </a:xfrm>
          <a:custGeom>
            <a:avLst>
              <a:gd name="f0" fmla="val 106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Undertittel 8"/>
          <p:cNvSpPr txBox="1">
            <a:spLocks noGrp="1"/>
          </p:cNvSpPr>
          <p:nvPr>
            <p:ph type="subTitle" idx="1"/>
          </p:nvPr>
        </p:nvSpPr>
        <p:spPr>
          <a:xfrm>
            <a:off x="1295403" y="3200400"/>
            <a:ext cx="6400800" cy="1600200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696464"/>
                </a:solidFill>
              </a:defRPr>
            </a:lvl1pPr>
          </a:lstStyle>
          <a:p>
            <a:pPr lvl="0"/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5" name="Plassholder for dato 2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CBD3CA-EEA6-4092-8C95-32A42890D452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6" name="Plassholder for bunntekst 16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2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9BA7852-7A04-4338-80ED-7835346C1528}" type="slidenum">
              <a:t>‹#›</a:t>
            </a:fld>
            <a:endParaRPr lang="nb-NO"/>
          </a:p>
        </p:txBody>
      </p:sp>
      <p:sp>
        <p:nvSpPr>
          <p:cNvPr id="8" name="Rektangel 6"/>
          <p:cNvSpPr/>
          <p:nvPr/>
        </p:nvSpPr>
        <p:spPr>
          <a:xfrm>
            <a:off x="62929" y="1449305"/>
            <a:ext cx="9021534" cy="1527349"/>
          </a:xfrm>
          <a:prstGeom prst="rect">
            <a:avLst/>
          </a:prstGeom>
          <a:solidFill>
            <a:srgbClr val="D3481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9" name="Rektangel 9"/>
          <p:cNvSpPr/>
          <p:nvPr/>
        </p:nvSpPr>
        <p:spPr>
          <a:xfrm>
            <a:off x="62929" y="1396718"/>
            <a:ext cx="9021534" cy="120581"/>
          </a:xfrm>
          <a:prstGeom prst="rect">
            <a:avLst/>
          </a:prstGeom>
          <a:solidFill>
            <a:srgbClr val="E6B1AB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0" name="Rektangel 10"/>
          <p:cNvSpPr/>
          <p:nvPr/>
        </p:nvSpPr>
        <p:spPr>
          <a:xfrm>
            <a:off x="62929" y="2976646"/>
            <a:ext cx="9021534" cy="110532"/>
          </a:xfrm>
          <a:prstGeom prst="rect">
            <a:avLst/>
          </a:prstGeom>
          <a:solidFill>
            <a:srgbClr val="918485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1" name="Tittel 7"/>
          <p:cNvSpPr txBox="1">
            <a:spLocks noGrp="1"/>
          </p:cNvSpPr>
          <p:nvPr>
            <p:ph type="ctrTitle"/>
          </p:nvPr>
        </p:nvSpPr>
        <p:spPr>
          <a:xfrm>
            <a:off x="457200" y="1505934"/>
            <a:ext cx="8229600" cy="1470026"/>
          </a:xfrm>
        </p:spPr>
        <p:txBody>
          <a:bodyPr anchor="ctr" anchorCtr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68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421B2C-18F9-46EB-83FE-DD8BA3E4A30A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D5D773-19F3-4CAF-9BB8-0AC2C347490E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195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1168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>
          <a:xfrm>
            <a:off x="914400" y="274640"/>
            <a:ext cx="55625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BDB9C6-90B3-469E-B1D2-2D162A78280F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FE860C-1379-4C66-A3DD-D8E7BA482814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3052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84FD10-B634-4529-8899-87D1FBCD1E9E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4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4D29DB-2960-4661-9B70-99501482901E}" type="slidenum">
              <a:t>‹#›</a:t>
            </a:fld>
            <a:endParaRPr lang="nb-NO"/>
          </a:p>
        </p:txBody>
      </p:sp>
      <p:sp>
        <p:nvSpPr>
          <p:cNvPr id="6" name="Plassholder for innhold 7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713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Avrundet rektangel 9"/>
          <p:cNvSpPr/>
          <p:nvPr/>
        </p:nvSpPr>
        <p:spPr>
          <a:xfrm>
            <a:off x="65315" y="69750"/>
            <a:ext cx="9013368" cy="6692200"/>
          </a:xfrm>
          <a:custGeom>
            <a:avLst>
              <a:gd name="f0" fmla="val 106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Tittel 1"/>
          <p:cNvSpPr txBox="1">
            <a:spLocks noGrp="1"/>
          </p:cNvSpPr>
          <p:nvPr>
            <p:ph type="title"/>
          </p:nvPr>
        </p:nvSpPr>
        <p:spPr>
          <a:xfrm>
            <a:off x="722311" y="952503"/>
            <a:ext cx="7772400" cy="136207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5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722311" y="2547939"/>
            <a:ext cx="7772400" cy="1338260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CBDD4FA-057B-43D9-802D-D7E79741FB84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7" name="Plassholder for bunntekst 4"/>
          <p:cNvSpPr txBox="1">
            <a:spLocks noGrp="1"/>
          </p:cNvSpPr>
          <p:nvPr>
            <p:ph type="ftr" sz="quarter" idx="9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8" name="Rektangel 6"/>
          <p:cNvSpPr/>
          <p:nvPr/>
        </p:nvSpPr>
        <p:spPr>
          <a:xfrm flipV="1">
            <a:off x="69412" y="2376827"/>
            <a:ext cx="9013515" cy="91440"/>
          </a:xfrm>
          <a:prstGeom prst="rect">
            <a:avLst/>
          </a:prstGeom>
          <a:solidFill>
            <a:srgbClr val="D3481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9" name="Rektangel 7"/>
          <p:cNvSpPr/>
          <p:nvPr/>
        </p:nvSpPr>
        <p:spPr>
          <a:xfrm>
            <a:off x="69146" y="2341476"/>
            <a:ext cx="9013780" cy="45720"/>
          </a:xfrm>
          <a:prstGeom prst="rect">
            <a:avLst/>
          </a:prstGeom>
          <a:solidFill>
            <a:srgbClr val="E6B1AB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0" name="Rektangel 8"/>
          <p:cNvSpPr/>
          <p:nvPr/>
        </p:nvSpPr>
        <p:spPr>
          <a:xfrm>
            <a:off x="68305" y="2468880"/>
            <a:ext cx="9014621" cy="45720"/>
          </a:xfrm>
          <a:prstGeom prst="rect">
            <a:avLst/>
          </a:prstGeom>
          <a:solidFill>
            <a:srgbClr val="918485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1" name="Plassholder for lysbildenummer 5"/>
          <p:cNvSpPr txBox="1">
            <a:spLocks noGrp="1"/>
          </p:cNvSpPr>
          <p:nvPr>
            <p:ph type="sldNum" sz="quarter" idx="8"/>
          </p:nvPr>
        </p:nvSpPr>
        <p:spPr>
          <a:xfrm>
            <a:off x="146304" y="6208776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 lvl="0"/>
            <a:fld id="{BB0D454F-26FF-4D44-A933-B0B109CB97A0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814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0594DB-C1B3-4158-B0AC-35EC82BA12E9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4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2ACE9A-7735-4E65-84CB-024017591E0F}" type="slidenum">
              <a:t>‹#›</a:t>
            </a:fld>
            <a:endParaRPr lang="nb-NO"/>
          </a:p>
        </p:txBody>
      </p:sp>
      <p:sp>
        <p:nvSpPr>
          <p:cNvPr id="6" name="Plassholder for innhold 8"/>
          <p:cNvSpPr txBox="1">
            <a:spLocks noGrp="1"/>
          </p:cNvSpPr>
          <p:nvPr>
            <p:ph idx="1"/>
          </p:nvPr>
        </p:nvSpPr>
        <p:spPr>
          <a:xfrm>
            <a:off x="914400" y="1447796"/>
            <a:ext cx="3749039" cy="457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innhold 10"/>
          <p:cNvSpPr txBox="1">
            <a:spLocks noGrp="1"/>
          </p:cNvSpPr>
          <p:nvPr>
            <p:ph idx="2"/>
          </p:nvPr>
        </p:nvSpPr>
        <p:spPr>
          <a:xfrm>
            <a:off x="4933946" y="1447796"/>
            <a:ext cx="3749039" cy="457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3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914400" y="27304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914400" y="1447796"/>
            <a:ext cx="3733796" cy="76199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D34817"/>
                </a:solidFill>
                <a:latin typeface="Franklin Gothic Book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tekst 3"/>
          <p:cNvSpPr txBox="1">
            <a:spLocks noGrp="1"/>
          </p:cNvSpPr>
          <p:nvPr>
            <p:ph type="body" idx="3"/>
          </p:nvPr>
        </p:nvSpPr>
        <p:spPr>
          <a:xfrm>
            <a:off x="4953003" y="1447796"/>
            <a:ext cx="3733796" cy="76199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D34817"/>
                </a:solidFill>
                <a:latin typeface="Franklin Gothic Book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2D802E-6E1B-458E-87FE-235FCE4D6E0C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6" name="Plassholder for bunntekst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03A649-F030-47E9-8454-3D777BE79FFE}" type="slidenum">
              <a:t>‹#›</a:t>
            </a:fld>
            <a:endParaRPr lang="nb-NO"/>
          </a:p>
        </p:txBody>
      </p:sp>
      <p:sp>
        <p:nvSpPr>
          <p:cNvPr id="8" name="Plassholder for innhold 10"/>
          <p:cNvSpPr txBox="1">
            <a:spLocks noGrp="1"/>
          </p:cNvSpPr>
          <p:nvPr>
            <p:ph idx="2"/>
          </p:nvPr>
        </p:nvSpPr>
        <p:spPr>
          <a:xfrm>
            <a:off x="914400" y="2247896"/>
            <a:ext cx="3733796" cy="3886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9" name="Plassholder for innhold 12"/>
          <p:cNvSpPr txBox="1">
            <a:spLocks noGrp="1"/>
          </p:cNvSpPr>
          <p:nvPr>
            <p:ph idx="4"/>
          </p:nvPr>
        </p:nvSpPr>
        <p:spPr>
          <a:xfrm>
            <a:off x="4953003" y="2247896"/>
            <a:ext cx="3733796" cy="3886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404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8D37041-1F40-4BD1-9537-51116CA82E18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4" name="Plassholder for bunntekst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33965A3-03CB-43A0-AD25-CE215EFC569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185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18C82C-B5AA-4217-BAD7-CFF6A43F8DC4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3" name="Plassholder for bunntekst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4" name="Plassholder for lysbilde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2763F0-727A-405F-BABE-0D302F366A1C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816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Avrundet rektangel 8"/>
          <p:cNvSpPr/>
          <p:nvPr/>
        </p:nvSpPr>
        <p:spPr>
          <a:xfrm>
            <a:off x="64008" y="69750"/>
            <a:ext cx="9013368" cy="6693407"/>
          </a:xfrm>
          <a:custGeom>
            <a:avLst>
              <a:gd name="f0" fmla="val 106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Tittel 1"/>
          <p:cNvSpPr txBox="1">
            <a:spLocks noGrp="1"/>
          </p:cNvSpPr>
          <p:nvPr>
            <p:ph type="title"/>
          </p:nvPr>
        </p:nvSpPr>
        <p:spPr>
          <a:xfrm>
            <a:off x="914400" y="27304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5" name="Plassholder for tekst 2"/>
          <p:cNvSpPr txBox="1">
            <a:spLocks noGrp="1"/>
          </p:cNvSpPr>
          <p:nvPr>
            <p:ph type="body" idx="2"/>
          </p:nvPr>
        </p:nvSpPr>
        <p:spPr>
          <a:xfrm>
            <a:off x="914400" y="1600200"/>
            <a:ext cx="1904996" cy="4495803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7237F9-5BBA-4629-A662-994E5DA138ED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7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D0CFBC-2925-416C-A1BF-D437975F8DC7}" type="slidenum">
              <a:t>‹#›</a:t>
            </a:fld>
            <a:endParaRPr lang="nb-NO"/>
          </a:p>
        </p:txBody>
      </p:sp>
      <p:sp>
        <p:nvSpPr>
          <p:cNvPr id="9" name="Plassholder for innhold 10"/>
          <p:cNvSpPr txBox="1">
            <a:spLocks noGrp="1"/>
          </p:cNvSpPr>
          <p:nvPr>
            <p:ph idx="1"/>
          </p:nvPr>
        </p:nvSpPr>
        <p:spPr>
          <a:xfrm>
            <a:off x="2971800" y="1600200"/>
            <a:ext cx="5715000" cy="44958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50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914400" y="4900553"/>
            <a:ext cx="7315200" cy="522286"/>
          </a:xfrm>
        </p:spPr>
        <p:txBody>
          <a:bodyPr anchor="ctr"/>
          <a:lstStyle>
            <a:lvl1pPr>
              <a:defRPr sz="2800"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3"/>
          <p:cNvSpPr txBox="1">
            <a:spLocks noGrp="1"/>
          </p:cNvSpPr>
          <p:nvPr>
            <p:ph type="body" idx="2"/>
          </p:nvPr>
        </p:nvSpPr>
        <p:spPr>
          <a:xfrm>
            <a:off x="914400" y="5445828"/>
            <a:ext cx="7315200" cy="6858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A2C46E-D672-4D34-A5F4-F4A6CF9D3A85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5" name="Plassholder for bunntekst 5"/>
          <p:cNvSpPr txBox="1">
            <a:spLocks noGrp="1"/>
          </p:cNvSpPr>
          <p:nvPr>
            <p:ph type="ftr" sz="quarter" idx="9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6"/>
          <p:cNvSpPr txBox="1">
            <a:spLocks noGrp="1"/>
          </p:cNvSpPr>
          <p:nvPr>
            <p:ph type="sldNum" sz="quarter" idx="8"/>
          </p:nvPr>
        </p:nvSpPr>
        <p:spPr>
          <a:xfrm>
            <a:off x="146304" y="6208776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 lvl="0"/>
            <a:fld id="{47B46FB3-8E30-47B3-853F-243660627A63}" type="slidenum">
              <a:t>‹#›</a:t>
            </a:fld>
            <a:endParaRPr lang="nb-NO"/>
          </a:p>
        </p:txBody>
      </p:sp>
      <p:sp>
        <p:nvSpPr>
          <p:cNvPr id="7" name="Rektangel 10"/>
          <p:cNvSpPr/>
          <p:nvPr/>
        </p:nvSpPr>
        <p:spPr>
          <a:xfrm flipV="1">
            <a:off x="68305" y="4683556"/>
            <a:ext cx="9006840" cy="91440"/>
          </a:xfrm>
          <a:prstGeom prst="rect">
            <a:avLst/>
          </a:prstGeom>
          <a:solidFill>
            <a:srgbClr val="D3481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8" name="Rektangel 11"/>
          <p:cNvSpPr/>
          <p:nvPr/>
        </p:nvSpPr>
        <p:spPr>
          <a:xfrm>
            <a:off x="68506" y="4650473"/>
            <a:ext cx="9006638" cy="45720"/>
          </a:xfrm>
          <a:prstGeom prst="rect">
            <a:avLst/>
          </a:prstGeom>
          <a:solidFill>
            <a:srgbClr val="E6B1AB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9" name="Rektangel 12"/>
          <p:cNvSpPr/>
          <p:nvPr/>
        </p:nvSpPr>
        <p:spPr>
          <a:xfrm>
            <a:off x="68506" y="4773222"/>
            <a:ext cx="9006638" cy="48810"/>
          </a:xfrm>
          <a:prstGeom prst="rect">
            <a:avLst/>
          </a:prstGeom>
          <a:solidFill>
            <a:srgbClr val="918485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0" name="Plassholder for bilde 2"/>
          <p:cNvSpPr txBox="1">
            <a:spLocks noGrp="1"/>
          </p:cNvSpPr>
          <p:nvPr>
            <p:ph type="pic" idx="1"/>
          </p:nvPr>
        </p:nvSpPr>
        <p:spPr>
          <a:xfrm>
            <a:off x="68305" y="66678"/>
            <a:ext cx="9001874" cy="4581528"/>
          </a:xfrm>
          <a:solidFill>
            <a:srgbClr val="E9E5DC"/>
          </a:solidFill>
          <a:ln w="6345">
            <a:solidFill>
              <a:srgbClr val="000000"/>
            </a:solidFill>
            <a:prstDash val="solid"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nb-NO"/>
              <a:t>Klikk ikonet for å legge til et bilde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59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Avrundet rektangel 7"/>
          <p:cNvSpPr/>
          <p:nvPr/>
        </p:nvSpPr>
        <p:spPr>
          <a:xfrm>
            <a:off x="64008" y="69750"/>
            <a:ext cx="9013368" cy="6693407"/>
          </a:xfrm>
          <a:custGeom>
            <a:avLst>
              <a:gd name="f0" fmla="val 106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Plassholder for tittel 21"/>
          <p:cNvSpPr txBox="1">
            <a:spLocks noGrp="1"/>
          </p:cNvSpPr>
          <p:nvPr>
            <p:ph type="title"/>
          </p:nvPr>
        </p:nvSpPr>
        <p:spPr>
          <a:xfrm>
            <a:off x="914400" y="2746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91440" anchor="b" anchorCtr="0" compatLnSpc="1"/>
          <a:lstStyle/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5" name="Plassholder for tekst 12"/>
          <p:cNvSpPr txBox="1">
            <a:spLocks noGrp="1"/>
          </p:cNvSpPr>
          <p:nvPr>
            <p:ph type="body" idx="1"/>
          </p:nvPr>
        </p:nvSpPr>
        <p:spPr>
          <a:xfrm>
            <a:off x="914400" y="1447796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6" name="Plassholder for dato 13"/>
          <p:cNvSpPr txBox="1">
            <a:spLocks noGrp="1"/>
          </p:cNvSpPr>
          <p:nvPr>
            <p:ph type="dt" sz="half" idx="2"/>
          </p:nvPr>
        </p:nvSpPr>
        <p:spPr>
          <a:xfrm>
            <a:off x="6172200" y="6191246"/>
            <a:ext cx="2476496" cy="47624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400" b="0" i="0" u="none" strike="noStrike" kern="1200" cap="none" spc="0" baseline="0">
                <a:solidFill>
                  <a:srgbClr val="696464"/>
                </a:solidFill>
                <a:uFillTx/>
                <a:latin typeface="Perpetua"/>
              </a:defRPr>
            </a:lvl1pPr>
          </a:lstStyle>
          <a:p>
            <a:pPr lvl="0"/>
            <a:fld id="{D779287B-D813-4D52-9CA4-88C06D3DB4A3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7" name="Plassholder for bunntekst 2"/>
          <p:cNvSpPr txBox="1">
            <a:spLocks noGrp="1"/>
          </p:cNvSpPr>
          <p:nvPr>
            <p:ph type="ftr" sz="quarter" idx="3"/>
          </p:nvPr>
        </p:nvSpPr>
        <p:spPr>
          <a:xfrm>
            <a:off x="914400" y="6172200"/>
            <a:ext cx="3962396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400" b="0" i="0" u="none" strike="noStrike" kern="1200" cap="none" spc="0" baseline="0">
                <a:solidFill>
                  <a:srgbClr val="696464"/>
                </a:solidFill>
                <a:uFillTx/>
                <a:latin typeface="Perpetua"/>
              </a:defRPr>
            </a:lvl1pPr>
          </a:lstStyle>
          <a:p>
            <a:pPr lvl="0"/>
            <a:endParaRPr lang="nb-NO"/>
          </a:p>
        </p:txBody>
      </p:sp>
      <p:sp>
        <p:nvSpPr>
          <p:cNvPr id="8" name="Plassholder for lysbildenummer 22"/>
          <p:cNvSpPr txBox="1">
            <a:spLocks noGrp="1"/>
          </p:cNvSpPr>
          <p:nvPr>
            <p:ph type="sldNum" sz="quarter" idx="4"/>
          </p:nvPr>
        </p:nvSpPr>
        <p:spPr>
          <a:xfrm>
            <a:off x="146304" y="6210303"/>
            <a:ext cx="457200" cy="457200"/>
          </a:xfrm>
          <a:prstGeom prst="rect">
            <a:avLst/>
          </a:prstGeom>
          <a:solidFill>
            <a:srgbClr val="D34817"/>
          </a:solidFill>
          <a:ln>
            <a:noFill/>
          </a:ln>
        </p:spPr>
        <p:txBody>
          <a:bodyPr vert="horz" wrap="none" lIns="0" tIns="0" rIns="0" bIns="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400" b="0" i="0" u="none" strike="noStrike" kern="1200" cap="none" spc="0" baseline="0">
                <a:solidFill>
                  <a:srgbClr val="FFFFFF"/>
                </a:solidFill>
                <a:uFillTx/>
                <a:latin typeface="Franklin Gothic Book"/>
              </a:defRPr>
            </a:lvl1pPr>
          </a:lstStyle>
          <a:p>
            <a:pPr lvl="0"/>
            <a:fld id="{CD4BDAC3-05BF-4CA3-B1EA-6FEA99817933}" type="slidenum"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nb-NO" sz="4000" b="0" i="0" u="none" strike="noStrike" kern="1200" cap="none" spc="0" baseline="0">
          <a:solidFill>
            <a:srgbClr val="696464"/>
          </a:solidFill>
          <a:uFillTx/>
          <a:latin typeface="Franklin Gothic Book"/>
        </a:defRPr>
      </a:lvl1pPr>
    </p:titleStyle>
    <p:bodyStyle>
      <a:lvl1pPr marL="274320" marR="0" lvl="0" indent="-274320" algn="l" defTabSz="914400" rtl="0" fontAlgn="auto" hangingPunct="1">
        <a:lnSpc>
          <a:spcPct val="100000"/>
        </a:lnSpc>
        <a:spcBef>
          <a:spcPts val="580"/>
        </a:spcBef>
        <a:spcAft>
          <a:spcPts val="0"/>
        </a:spcAft>
        <a:buClr>
          <a:srgbClr val="D34817"/>
        </a:buClr>
        <a:buSzPct val="85000"/>
        <a:buFont typeface="Wingdings 2"/>
        <a:buChar char=""/>
        <a:tabLst/>
        <a:defRPr lang="nb-NO" sz="2600" b="0" i="0" u="none" strike="noStrike" kern="1200" cap="none" spc="0" baseline="0">
          <a:solidFill>
            <a:srgbClr val="000000"/>
          </a:solidFill>
          <a:uFillTx/>
          <a:latin typeface="Perpetua"/>
        </a:defRPr>
      </a:lvl1pPr>
      <a:lvl2pPr marL="548640" marR="0" lvl="1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9B2D1F"/>
        </a:buClr>
        <a:buSzPct val="85000"/>
        <a:buFont typeface="Wingdings 2"/>
        <a:buChar char=""/>
        <a:tabLst/>
        <a:defRPr lang="nb-NO" sz="2400" b="0" i="0" u="none" strike="noStrike" kern="1200" cap="none" spc="0" baseline="0">
          <a:solidFill>
            <a:srgbClr val="000000"/>
          </a:solidFill>
          <a:uFillTx/>
          <a:latin typeface="Perpetua"/>
        </a:defRPr>
      </a:lvl2pPr>
      <a:lvl3pPr marL="822960" marR="0" lvl="2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E6B1AB"/>
        </a:buClr>
        <a:buSzPct val="85000"/>
        <a:buFont typeface="Wingdings 2"/>
        <a:buChar char=""/>
        <a:tabLst/>
        <a:defRPr lang="nb-NO" sz="2000" b="0" i="0" u="none" strike="noStrike" kern="1200" cap="none" spc="0" baseline="0">
          <a:solidFill>
            <a:srgbClr val="000000"/>
          </a:solidFill>
          <a:uFillTx/>
          <a:latin typeface="Perpetua"/>
        </a:defRPr>
      </a:lvl3pPr>
      <a:lvl4pPr marL="1097280" marR="0" lvl="3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A28E6A"/>
        </a:buClr>
        <a:buSzPct val="80000"/>
        <a:buFont typeface="Wingdings 2"/>
        <a:buChar char=""/>
        <a:tabLst/>
        <a:defRPr lang="nb-NO" sz="2000" b="0" i="0" u="none" strike="noStrike" kern="1200" cap="none" spc="0" baseline="0">
          <a:solidFill>
            <a:srgbClr val="000000"/>
          </a:solidFill>
          <a:uFillTx/>
          <a:latin typeface="Perpetua"/>
        </a:defRPr>
      </a:lvl4pPr>
      <a:lvl5pPr marL="1371600" marR="0" lvl="4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A28E6A"/>
        </a:buClr>
        <a:buSzPct val="100000"/>
        <a:buChar char="o"/>
        <a:tabLst/>
        <a:defRPr lang="nb-NO" sz="2000" b="0" i="0" u="none" strike="noStrike" kern="1200" cap="none" spc="0" baseline="0">
          <a:solidFill>
            <a:srgbClr val="000000"/>
          </a:solidFill>
          <a:uFillTx/>
          <a:latin typeface="Perpetua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nb-NO" dirty="0"/>
              <a:t>Barnets </a:t>
            </a:r>
            <a:r>
              <a:rPr lang="nb-NO" dirty="0" smtClean="0"/>
              <a:t>sekstende </a:t>
            </a:r>
            <a:r>
              <a:rPr lang="nb-NO" dirty="0" smtClean="0"/>
              <a:t>leveår</a:t>
            </a:r>
            <a:endParaRPr lang="nb-NO" dirty="0"/>
          </a:p>
        </p:txBody>
      </p:sp>
      <p:pic>
        <p:nvPicPr>
          <p:cNvPr id="3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7553" y="3356990"/>
            <a:ext cx="4762496" cy="229552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Sylinder 2"/>
          <p:cNvSpPr txBox="1"/>
          <p:nvPr/>
        </p:nvSpPr>
        <p:spPr>
          <a:xfrm>
            <a:off x="2483766" y="836712"/>
            <a:ext cx="3888431" cy="52321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2800" b="0" i="0" u="none" strike="noStrike" kern="1200" cap="none" spc="0" baseline="0" dirty="0">
                <a:solidFill>
                  <a:srgbClr val="000000"/>
                </a:solidFill>
                <a:uFillTx/>
                <a:latin typeface="Franklin Gothic Book"/>
              </a:rPr>
              <a:t>Trinn </a:t>
            </a:r>
            <a:r>
              <a:rPr lang="nb-NO" sz="2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Franklin Gothic Book"/>
              </a:rPr>
              <a:t>18</a:t>
            </a:r>
            <a:endParaRPr lang="nb-NO" sz="2800" b="0" i="0" u="none" strike="noStrike" kern="1200" cap="none" spc="0" baseline="0" dirty="0">
              <a:solidFill>
                <a:srgbClr val="000000"/>
              </a:solidFill>
              <a:uFillTx/>
              <a:latin typeface="Franklin Gothic Book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Tema for trinnet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914400" y="2348883"/>
            <a:ext cx="7772400" cy="3670922"/>
          </a:xfrm>
        </p:spPr>
        <p:txBody>
          <a:bodyPr/>
          <a:lstStyle/>
          <a:p>
            <a:pPr lvl="0"/>
            <a:r>
              <a:rPr lang="nb-NO" dirty="0" smtClean="0"/>
              <a:t>Ungdommens egen tidsalder</a:t>
            </a:r>
          </a:p>
          <a:p>
            <a:pPr lvl="0"/>
            <a:endParaRPr lang="nb-NO" dirty="0"/>
          </a:p>
          <a:p>
            <a:pPr lvl="0"/>
            <a:r>
              <a:rPr lang="nb-NO" dirty="0" smtClean="0"/>
              <a:t>Egne behov og barnas behov</a:t>
            </a:r>
          </a:p>
          <a:p>
            <a:pPr lvl="0"/>
            <a:endParaRPr lang="nb-NO" dirty="0" smtClean="0"/>
          </a:p>
          <a:p>
            <a:pPr lvl="0"/>
            <a:r>
              <a:rPr lang="nb-NO" dirty="0" smtClean="0"/>
              <a:t>Når ørene flytter ut</a:t>
            </a:r>
            <a:endParaRPr lang="nb-NO" dirty="0" smtClean="0"/>
          </a:p>
          <a:p>
            <a:pPr lvl="0"/>
            <a:endParaRPr lang="nb-NO" dirty="0" smtClean="0"/>
          </a:p>
          <a:p>
            <a:pPr lvl="0"/>
            <a:r>
              <a:rPr lang="nb-NO" dirty="0" smtClean="0"/>
              <a:t>Oppsummering og evaluering</a:t>
            </a:r>
            <a:endParaRPr lang="nb-NO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dirty="0" smtClean="0"/>
              <a:t>Ungdommens tidsalder</a:t>
            </a:r>
            <a:endParaRPr lang="nb-NO" dirty="0"/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971600" y="1844824"/>
            <a:ext cx="7772400" cy="4102967"/>
          </a:xfrm>
        </p:spPr>
        <p:txBody>
          <a:bodyPr/>
          <a:lstStyle/>
          <a:p>
            <a:pPr lvl="0"/>
            <a:endParaRPr lang="nb-NO" dirty="0" smtClean="0"/>
          </a:p>
          <a:p>
            <a:pPr lvl="0"/>
            <a:r>
              <a:rPr lang="nb-NO" dirty="0" smtClean="0"/>
              <a:t>Ungdom i dag og din egen ungdom</a:t>
            </a:r>
          </a:p>
          <a:p>
            <a:pPr lvl="0"/>
            <a:endParaRPr lang="nb-NO" dirty="0" smtClean="0"/>
          </a:p>
          <a:p>
            <a:pPr lvl="0"/>
            <a:r>
              <a:rPr lang="nb-NO" dirty="0" smtClean="0"/>
              <a:t>Hva er greit og hva er ikke greit?</a:t>
            </a:r>
            <a:endParaRPr lang="nb-NO" dirty="0" smtClean="0"/>
          </a:p>
          <a:p>
            <a:pPr lvl="1"/>
            <a:endParaRPr lang="nb-NO" dirty="0"/>
          </a:p>
          <a:p>
            <a:pPr lvl="1"/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Når ørene flytter ut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914400" y="1772816"/>
            <a:ext cx="7772400" cy="4246980"/>
          </a:xfrm>
        </p:spPr>
        <p:txBody>
          <a:bodyPr/>
          <a:lstStyle/>
          <a:p>
            <a:r>
              <a:rPr lang="nb-NO" dirty="0" smtClean="0"/>
              <a:t>Hvordan blir det? </a:t>
            </a:r>
          </a:p>
          <a:p>
            <a:endParaRPr lang="nb-NO" dirty="0" smtClean="0"/>
          </a:p>
          <a:p>
            <a:r>
              <a:rPr lang="nb-NO" dirty="0" smtClean="0"/>
              <a:t>Hvilket ansvar har barna tatt? </a:t>
            </a:r>
          </a:p>
          <a:p>
            <a:endParaRPr lang="nb-NO" dirty="0" smtClean="0"/>
          </a:p>
          <a:p>
            <a:r>
              <a:rPr lang="nb-NO" dirty="0" smtClean="0"/>
              <a:t>Skal det fortsette? </a:t>
            </a:r>
            <a:endParaRPr lang="nb-NO" dirty="0" smtClean="0"/>
          </a:p>
          <a:p>
            <a:pPr marL="0" indent="0">
              <a:buNone/>
            </a:pPr>
            <a:endParaRPr lang="nb-NO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4430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Fremtiden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914400" y="1772816"/>
            <a:ext cx="7772400" cy="4246980"/>
          </a:xfrm>
        </p:spPr>
        <p:txBody>
          <a:bodyPr/>
          <a:lstStyle/>
          <a:p>
            <a:r>
              <a:rPr lang="nb-NO" dirty="0" smtClean="0"/>
              <a:t>Barnas eget liv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Ansvarsfølelse for eldre foreldre</a:t>
            </a:r>
          </a:p>
          <a:p>
            <a:endParaRPr lang="nb-NO" dirty="0"/>
          </a:p>
          <a:p>
            <a:r>
              <a:rPr lang="nb-NO" dirty="0" smtClean="0"/>
              <a:t>«Du eier ikke ditt barn – du har det til låns»</a:t>
            </a:r>
          </a:p>
          <a:p>
            <a:endParaRPr lang="nb-NO" dirty="0"/>
          </a:p>
          <a:p>
            <a:r>
              <a:rPr lang="nb-NO" dirty="0" smtClean="0"/>
              <a:t>Hvilke ressurser har deres barn med seg ut i verden? </a:t>
            </a:r>
            <a:endParaRPr lang="nb-NO" dirty="0" smtClean="0"/>
          </a:p>
          <a:p>
            <a:endParaRPr lang="nb-NO" dirty="0" smtClean="0"/>
          </a:p>
          <a:p>
            <a:pPr marL="0" indent="0">
              <a:buNone/>
            </a:pPr>
            <a:endParaRPr lang="nb-NO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5544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Oppsummering og evaluering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Hvordan har foreldrekursene vært – med tanke på «</a:t>
            </a:r>
            <a:r>
              <a:rPr lang="nb-NO" dirty="0" err="1" smtClean="0"/>
              <a:t>KODAdelen</a:t>
            </a:r>
            <a:r>
              <a:rPr lang="nb-NO" dirty="0" smtClean="0"/>
              <a:t>»?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 smtClean="0"/>
              <a:t>Har dere noen tips vi kan ta med videre?</a:t>
            </a:r>
            <a:endParaRPr lang="nb-NO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9753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3418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 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PP%20mal</Template>
  <TotalTime>563</TotalTime>
  <Words>109</Words>
  <Application>Microsoft Office PowerPoint</Application>
  <PresentationFormat>Skjermfremvisning (4:3)</PresentationFormat>
  <Paragraphs>40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8" baseType="lpstr">
      <vt:lpstr>PP mal</vt:lpstr>
      <vt:lpstr>Barnets sekstende leveår</vt:lpstr>
      <vt:lpstr>Tema for trinnet</vt:lpstr>
      <vt:lpstr>Ungdommens tidsalder</vt:lpstr>
      <vt:lpstr>Når ørene flytter ut</vt:lpstr>
      <vt:lpstr>Fremtiden </vt:lpstr>
      <vt:lpstr>Oppsummering og evaluering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Barnets åttende leveår</dc:title>
  <dc:creator>Torill Ringsø</dc:creator>
  <cp:lastModifiedBy>Torill Ringsø</cp:lastModifiedBy>
  <cp:revision>28</cp:revision>
  <dcterms:created xsi:type="dcterms:W3CDTF">2012-01-05T11:39:14Z</dcterms:created>
  <dcterms:modified xsi:type="dcterms:W3CDTF">2012-10-22T18:00:24Z</dcterms:modified>
</cp:coreProperties>
</file>