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3" autoAdjust="0"/>
  </p:normalViewPr>
  <p:slideViewPr>
    <p:cSldViewPr>
      <p:cViewPr varScale="1">
        <p:scale>
          <a:sx n="85" d="100"/>
          <a:sy n="85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F6F074E-40B1-4A62-8168-EDDDE1070D7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05FCB5C-ECC6-46C5-94EA-4256B27BD05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531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AA292F-89B9-4160-AB83-1C10E2D8E3B6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dirty="0" smtClean="0"/>
              <a:t>Det har</a:t>
            </a:r>
            <a:r>
              <a:rPr lang="nb-NO" baseline="0" dirty="0" smtClean="0"/>
              <a:t> alltid vært konflikt mellom ungdom og voksne. Behovet for løsrivelse er sterkt.. </a:t>
            </a:r>
            <a:endParaRPr lang="nb-NO" dirty="0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64A0FFD-449C-4B39-8460-117B842A9995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5FCB5C-ECC6-46C5-94EA-4256B27BD05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928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CBD3CA-EEA6-4092-8C95-32A42890D452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BA7852-7A04-4338-80ED-7835346C1528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21B2C-18F9-46EB-83FE-DD8BA3E4A30A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D5D773-19F3-4CAF-9BB8-0AC2C34749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1956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BDB9C6-90B3-469E-B1D2-2D162A78280F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E860C-1379-4C66-A3DD-D8E7BA482814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05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84FD10-B634-4529-8899-87D1FBCD1E9E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4D29DB-2960-4661-9B70-99501482901E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DD4FA-057B-43D9-802D-D7E79741FB8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BB0D454F-26FF-4D44-A933-B0B109CB97A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814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0594DB-C1B3-4158-B0AC-35EC82BA12E9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2ACE9A-7735-4E65-84CB-024017591E0F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2D802E-6E1B-458E-87FE-235FCE4D6E0C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3A649-F030-47E9-8454-3D777BE79FFE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D37041-1F40-4BD1-9537-51116CA82E18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3965A3-03CB-43A0-AD25-CE215EFC569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18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18C82C-B5AA-4217-BAD7-CFF6A43F8DC4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2763F0-727A-405F-BABE-0D302F366A1C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16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7237F9-5BBA-4629-A662-994E5DA138ED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D0CFBC-2925-416C-A1BF-D437975F8DC7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2C46E-D672-4D34-A5F4-F4A6CF9D3A85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47B46FB3-8E30-47B3-853F-243660627A63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5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D779287B-D813-4D52-9CA4-88C06D3DB4A3}" type="datetime1">
              <a:rPr lang="nb-NO"/>
              <a:pPr lvl="0"/>
              <a:t>22.10.2012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CD4BDAC3-05BF-4CA3-B1EA-6FEA9981793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 dirty="0"/>
              <a:t>Barnets </a:t>
            </a:r>
            <a:r>
              <a:rPr lang="nb-NO" dirty="0" smtClean="0"/>
              <a:t>sekstende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 dirty="0">
                <a:solidFill>
                  <a:srgbClr val="000000"/>
                </a:solidFill>
                <a:uFillTx/>
                <a:latin typeface="Franklin Gothic Book"/>
              </a:rPr>
              <a:t>Trinn </a:t>
            </a:r>
            <a:r>
              <a:rPr lang="nb-NO" sz="2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Franklin Gothic Book"/>
              </a:rPr>
              <a:t>18</a:t>
            </a:r>
            <a:endParaRPr lang="nb-NO" sz="2800" b="0" i="0" u="none" strike="noStrike" kern="1200" cap="none" spc="0" baseline="0" dirty="0">
              <a:solidFill>
                <a:srgbClr val="000000"/>
              </a:solidFill>
              <a:uFillTx/>
              <a:latin typeface="Franklin Gothic Boo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 dirty="0" smtClean="0"/>
              <a:t>Ungdommens egen tidsalder</a:t>
            </a:r>
          </a:p>
          <a:p>
            <a:pPr lvl="0"/>
            <a:endParaRPr lang="nb-NO" dirty="0"/>
          </a:p>
          <a:p>
            <a:pPr lvl="0"/>
            <a:r>
              <a:rPr lang="nb-NO" dirty="0" smtClean="0"/>
              <a:t>Egne behov og barnas behov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Når ørene flytter ut</a:t>
            </a:r>
            <a:endParaRPr lang="nb-NO" dirty="0" smtClean="0"/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Oppsummering og evaluering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Ungdommens tidsalder</a:t>
            </a:r>
            <a:endParaRPr lang="nb-NO" dirty="0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71600" y="1844824"/>
            <a:ext cx="7772400" cy="4102967"/>
          </a:xfrm>
        </p:spPr>
        <p:txBody>
          <a:bodyPr/>
          <a:lstStyle/>
          <a:p>
            <a:pPr lvl="0"/>
            <a:endParaRPr lang="nb-NO" dirty="0" smtClean="0"/>
          </a:p>
          <a:p>
            <a:pPr lvl="0"/>
            <a:r>
              <a:rPr lang="nb-NO" dirty="0" smtClean="0"/>
              <a:t>Ungdom i dag og din egen ungdom</a:t>
            </a:r>
          </a:p>
          <a:p>
            <a:pPr lvl="0"/>
            <a:endParaRPr lang="nb-NO" dirty="0" smtClean="0"/>
          </a:p>
          <a:p>
            <a:pPr lvl="0"/>
            <a:r>
              <a:rPr lang="nb-NO" dirty="0" smtClean="0"/>
              <a:t>Hva er greit og hva er ikke greit?</a:t>
            </a:r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Når ørene flytter ut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246980"/>
          </a:xfrm>
        </p:spPr>
        <p:txBody>
          <a:bodyPr/>
          <a:lstStyle/>
          <a:p>
            <a:r>
              <a:rPr lang="nb-NO" dirty="0" smtClean="0"/>
              <a:t>Hvordan blir det? </a:t>
            </a:r>
          </a:p>
          <a:p>
            <a:endParaRPr lang="nb-NO" dirty="0" smtClean="0"/>
          </a:p>
          <a:p>
            <a:r>
              <a:rPr lang="nb-NO" dirty="0" smtClean="0"/>
              <a:t>Hvilket ansvar har barna tatt? </a:t>
            </a:r>
          </a:p>
          <a:p>
            <a:endParaRPr lang="nb-NO" dirty="0" smtClean="0"/>
          </a:p>
          <a:p>
            <a:r>
              <a:rPr lang="nb-NO" dirty="0" smtClean="0"/>
              <a:t>Skal det fortsette?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443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Fremtiden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14400" y="1772816"/>
            <a:ext cx="7772400" cy="4246980"/>
          </a:xfrm>
        </p:spPr>
        <p:txBody>
          <a:bodyPr/>
          <a:lstStyle/>
          <a:p>
            <a:r>
              <a:rPr lang="nb-NO" dirty="0" smtClean="0"/>
              <a:t>Barnas eget liv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Ansvarsfølelse for eldre foreldre</a:t>
            </a:r>
          </a:p>
          <a:p>
            <a:endParaRPr lang="nb-NO" dirty="0"/>
          </a:p>
          <a:p>
            <a:r>
              <a:rPr lang="nb-NO" dirty="0" smtClean="0"/>
              <a:t>«Du eier ikke ditt barn – du har det til låns»</a:t>
            </a:r>
          </a:p>
          <a:p>
            <a:endParaRPr lang="nb-NO" dirty="0"/>
          </a:p>
          <a:p>
            <a:r>
              <a:rPr lang="nb-NO" dirty="0" smtClean="0"/>
              <a:t>Hvilke ressurser har deres barn med seg ut i verden? 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4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 og evaluering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Hvordan har foreldrekursene vært – med tanke på «</a:t>
            </a:r>
            <a:r>
              <a:rPr lang="nb-NO" dirty="0" err="1" smtClean="0"/>
              <a:t>KODAdelen</a:t>
            </a:r>
            <a:r>
              <a:rPr lang="nb-NO" dirty="0" smtClean="0"/>
              <a:t>»?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Har dere noen tips vi kan ta med videre?</a:t>
            </a: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75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341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563</TotalTime>
  <Words>109</Words>
  <Application>Microsoft Office PowerPoint</Application>
  <PresentationFormat>Skjermfremvisning (4:3)</PresentationFormat>
  <Paragraphs>40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PP mal</vt:lpstr>
      <vt:lpstr>Barnets sekstende leveår</vt:lpstr>
      <vt:lpstr>Tema for trinnet</vt:lpstr>
      <vt:lpstr>Ungdommens tidsalder</vt:lpstr>
      <vt:lpstr>Når ørene flytter ut</vt:lpstr>
      <vt:lpstr>Fremtiden </vt:lpstr>
      <vt:lpstr>Oppsummering og evaluering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Torill Ringsø</cp:lastModifiedBy>
  <cp:revision>28</cp:revision>
  <dcterms:created xsi:type="dcterms:W3CDTF">2012-01-05T11:39:14Z</dcterms:created>
  <dcterms:modified xsi:type="dcterms:W3CDTF">2012-10-22T18:00:24Z</dcterms:modified>
</cp:coreProperties>
</file>