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96" autoAdjust="0"/>
  </p:normalViewPr>
  <p:slideViewPr>
    <p:cSldViewPr>
      <p:cViewPr varScale="1">
        <p:scale>
          <a:sx n="92" d="100"/>
          <a:sy n="92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80B33-1CD0-4782-8050-F5A058112C0E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A0DA-78ED-49BC-9D50-84F717FA0F75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8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Er</a:t>
            </a:r>
            <a:r>
              <a:rPr lang="nb-NO" baseline="0" dirty="0" smtClean="0"/>
              <a:t> barnet skolemodent?</a:t>
            </a:r>
          </a:p>
          <a:p>
            <a:r>
              <a:rPr lang="nb-NO" baseline="0" dirty="0" smtClean="0"/>
              <a:t>Hva med foreldrene? Har dere erfaring med dette fra før? De som har erfaring må gjerne dele den med de som ikke har det. </a:t>
            </a:r>
          </a:p>
          <a:p>
            <a:r>
              <a:rPr lang="nb-NO" baseline="0" dirty="0" smtClean="0"/>
              <a:t>Hvordan påvirkes foreldre av egen erfaring med skolegang når barna begynner?..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Informasjonsmateriell</a:t>
            </a:r>
            <a:r>
              <a:rPr lang="nb-NO" baseline="0" dirty="0" smtClean="0"/>
              <a:t> på </a:t>
            </a:r>
            <a:r>
              <a:rPr lang="nb-NO" baseline="0" dirty="0" err="1" smtClean="0"/>
              <a:t>www.coda-norge.no</a:t>
            </a:r>
            <a:endParaRPr lang="nb-NO" baseline="0" dirty="0" smtClean="0"/>
          </a:p>
          <a:p>
            <a:r>
              <a:rPr lang="nb-NO" baseline="0" dirty="0" smtClean="0"/>
              <a:t>Tegnspråkmateriell til barn på www.erher.no</a:t>
            </a:r>
          </a:p>
          <a:p>
            <a:endParaRPr lang="nb-NO" baseline="0" dirty="0" smtClean="0"/>
          </a:p>
          <a:p>
            <a:r>
              <a:rPr lang="nb-NO" baseline="0" dirty="0" smtClean="0"/>
              <a:t>Barn og foreldre skal forholde seg både til personale på skolen og personale på SFO. Hva kan gjøres for å informere alle de voksne?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Øvelse</a:t>
            </a:r>
            <a:r>
              <a:rPr lang="nb-NO" baseline="0" dirty="0" smtClean="0"/>
              <a:t>n er beskrevet i planen og i dialogvideoen.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F680DE-D235-4F82-8E52-E1B159C1FDAF}" type="datetimeFigureOut">
              <a:rPr lang="nb-NO" smtClean="0"/>
              <a:pPr/>
              <a:t>19.03.2012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F8A52-E4EC-4F8B-BBF4-3F5983BDC86F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a-norge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erher.n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74004" y="1484784"/>
            <a:ext cx="8229600" cy="1470025"/>
          </a:xfrm>
        </p:spPr>
        <p:txBody>
          <a:bodyPr/>
          <a:lstStyle/>
          <a:p>
            <a:r>
              <a:rPr lang="nb-NO" dirty="0" smtClean="0"/>
              <a:t>Barnets sjette leveår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54" y="3356992"/>
            <a:ext cx="4762500" cy="229552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483768" y="8367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latin typeface="+mj-lt"/>
              </a:rPr>
              <a:t>Trinn</a:t>
            </a:r>
            <a:r>
              <a:rPr lang="nb-NO" sz="2800" dirty="0" smtClean="0">
                <a:latin typeface="+mj-lt"/>
              </a:rPr>
              <a:t> 8</a:t>
            </a:r>
            <a:endParaRPr lang="nb-NO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7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 for trinnet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r>
              <a:rPr lang="nb-NO" dirty="0" smtClean="0"/>
              <a:t>Skolestart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Barnets tospråklighet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Arenaspråk</a:t>
            </a:r>
            <a:br>
              <a:rPr lang="nb-NO" dirty="0" smtClean="0"/>
            </a:b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Skolestart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nb-NO" dirty="0" smtClean="0"/>
              <a:t>Er alle klare?</a:t>
            </a:r>
          </a:p>
          <a:p>
            <a:endParaRPr lang="nb-NO" dirty="0" smtClean="0"/>
          </a:p>
          <a:p>
            <a:r>
              <a:rPr lang="nb-NO" dirty="0" smtClean="0"/>
              <a:t>Hva endres i overgangen? </a:t>
            </a:r>
          </a:p>
          <a:p>
            <a:pPr lvl="1"/>
            <a:r>
              <a:rPr lang="nb-NO" dirty="0" smtClean="0"/>
              <a:t>Hverdagen</a:t>
            </a:r>
          </a:p>
          <a:p>
            <a:pPr lvl="1"/>
            <a:r>
              <a:rPr lang="nb-NO" dirty="0" smtClean="0"/>
              <a:t>Venner</a:t>
            </a:r>
          </a:p>
          <a:p>
            <a:pPr lvl="1"/>
            <a:r>
              <a:rPr lang="nb-NO" dirty="0" smtClean="0"/>
              <a:t>Andre ting?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Dialog med skolen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Stimulering av og respons på barnets tospråklighet og tokulturelle identitet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Hvordan få til et godt samarbeid med skolen?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Erfaringsutveksling</a:t>
            </a:r>
          </a:p>
          <a:p>
            <a:pPr lvl="1"/>
            <a:r>
              <a:rPr lang="nb-NO" dirty="0" smtClean="0"/>
              <a:t>Informasjonsmateriell </a:t>
            </a:r>
            <a:r>
              <a:rPr lang="nb-NO" dirty="0" smtClean="0">
                <a:hlinkClick r:id="rId3"/>
              </a:rPr>
              <a:t>www.coda-norge.no</a:t>
            </a:r>
            <a:endParaRPr lang="nb-NO" dirty="0" smtClean="0"/>
          </a:p>
          <a:p>
            <a:pPr lvl="1">
              <a:buNone/>
            </a:pPr>
            <a:endParaRPr lang="nb-NO" dirty="0" smtClean="0"/>
          </a:p>
          <a:p>
            <a:pPr lvl="1"/>
            <a:r>
              <a:rPr lang="nb-NO" dirty="0" smtClean="0"/>
              <a:t>Tegnspråkmateriell til barn </a:t>
            </a:r>
            <a:r>
              <a:rPr lang="nb-NO" dirty="0" smtClean="0">
                <a:hlinkClick r:id="rId4"/>
              </a:rPr>
              <a:t>www.erher.no</a:t>
            </a:r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Nettverk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914400" y="2132856"/>
            <a:ext cx="7772400" cy="3886944"/>
          </a:xfrm>
        </p:spPr>
        <p:txBody>
          <a:bodyPr/>
          <a:lstStyle/>
          <a:p>
            <a:r>
              <a:rPr lang="nb-NO" dirty="0" smtClean="0"/>
              <a:t>Hvilke sosiale nettverk har dere? </a:t>
            </a:r>
          </a:p>
          <a:p>
            <a:pPr lvl="1"/>
            <a:r>
              <a:rPr lang="nb-NO" dirty="0" smtClean="0"/>
              <a:t>Trengs nettverket mer nå enn før, eller på en annen måte?</a:t>
            </a:r>
          </a:p>
          <a:p>
            <a:pPr lvl="1"/>
            <a:endParaRPr lang="nb-NO" dirty="0" smtClean="0"/>
          </a:p>
          <a:p>
            <a:r>
              <a:rPr lang="nb-NO" dirty="0"/>
              <a:t>Hva klarer dere godt selv</a:t>
            </a:r>
            <a:r>
              <a:rPr lang="nb-NO" dirty="0" smtClean="0"/>
              <a:t>?</a:t>
            </a:r>
          </a:p>
          <a:p>
            <a:endParaRPr lang="nb-NO" dirty="0"/>
          </a:p>
          <a:p>
            <a:r>
              <a:rPr lang="nb-NO" dirty="0" smtClean="0"/>
              <a:t>Hva </a:t>
            </a:r>
            <a:r>
              <a:rPr lang="nb-NO" dirty="0"/>
              <a:t>er greit å få hjelp til?</a:t>
            </a:r>
          </a:p>
          <a:p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Arenaspråk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Nye tider – nye arenaer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Har barna språklige redskaper til å snakke om alt det nye?</a:t>
            </a:r>
          </a:p>
          <a:p>
            <a:endParaRPr lang="nb-NO" dirty="0" smtClean="0"/>
          </a:p>
          <a:p>
            <a:r>
              <a:rPr lang="nb-NO" dirty="0" smtClean="0"/>
              <a:t>Hvordan kan foreldrene bidra med tegn for de nye begrepene?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Øvelse/diskusjon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Trinn X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mtClean="0"/>
              <a:t>Tema for trinnet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13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 mal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mal.potx</Template>
  <TotalTime>235</TotalTime>
  <Words>186</Words>
  <Application>Microsoft Office PowerPoint</Application>
  <PresentationFormat>Skjermfremvisning (4:3)</PresentationFormat>
  <Paragraphs>55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PP mal</vt:lpstr>
      <vt:lpstr>Barnets sjette leveår</vt:lpstr>
      <vt:lpstr>Tema for trinnet</vt:lpstr>
      <vt:lpstr>Skolestart</vt:lpstr>
      <vt:lpstr>Dialog med skolen</vt:lpstr>
      <vt:lpstr>Nettverk</vt:lpstr>
      <vt:lpstr>Arenaspråk</vt:lpstr>
      <vt:lpstr>Trinn X</vt:lpstr>
      <vt:lpstr>Trinn X</vt:lpstr>
      <vt:lpstr>Trinn 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tredje leveår</dc:title>
  <dc:creator>Torill Ringsø</dc:creator>
  <cp:lastModifiedBy>Torill Ringsø</cp:lastModifiedBy>
  <cp:revision>26</cp:revision>
  <dcterms:created xsi:type="dcterms:W3CDTF">2011-12-21T11:58:41Z</dcterms:created>
  <dcterms:modified xsi:type="dcterms:W3CDTF">2012-03-19T15:43:33Z</dcterms:modified>
</cp:coreProperties>
</file>