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AE517F9-75D3-4138-89C4-001238A2071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317DEA9-4E1A-405C-8207-E20D4D6BB26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94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1B7DFE-A06B-4358-8BC7-600A2091C050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Diskusjon om hva som er greit at barna kan ta ansvar for, som er spesielt i familier med døve foreldre: tolking, gi beskjeder, kommunikasjon med nettverk osv. Det varierer hva man synes er greit og ikke. Her kan CODA komme med egne erfaringer. </a:t>
            </a:r>
          </a:p>
          <a:p>
            <a:pPr lvl="0"/>
            <a:r>
              <a:rPr lang="nb-NO"/>
              <a:t>Rollespill rundt tema «ansvar» kan man godt prøve ut i denne forbindelse.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B43F71-AB48-4E71-AAD1-1B062C2AF50B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Diskusjon rundt involvering i barnas aktiviteter. Hva er utfordringene og hvordan løser man dem? </a:t>
            </a:r>
          </a:p>
          <a:p>
            <a:pPr lvl="0"/>
            <a:r>
              <a:rPr lang="nb-NO"/>
              <a:t>Kan barna utnytte at foreldrene er døve ved f.eks å påstå at «alle andre får lov, men ikke jeg» – for eksempel.? Hvordan takler de det? Rollespill.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BE8D6D-4E22-4EEE-9AC6-ADB826CEC8AF}" type="slidenum">
              <a:t>4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Hvordan oppleves det å ikke helt ha innblikk i barnas omgang med hørende i nærheten? </a:t>
            </a:r>
            <a:br>
              <a:rPr lang="nb-NO"/>
            </a:br>
            <a:r>
              <a:rPr lang="nb-NO"/>
              <a:t>Barn kan få dårlig samvittighet over å ikke  involvere foreldrene i samtale – er der riktig? Kan det unngås?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37C106-5CFE-42F4-91DF-B683680C2D00}" type="slidenum">
              <a:t>5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6447E2-75AB-49D7-8928-6CB8708B12DF}" type="slidenum">
              <a:t>6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95329E-0B93-4438-9D26-929ED31F868E}" type="slidenum">
              <a:t>7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1DD414-FF20-4B9D-A630-6D363BD78B24}" type="slidenum">
              <a:t>8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345CB4-94A1-4EBD-9778-D5B15040173F}" type="slidenum">
              <a:t>9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63FCE00-3389-4A61-9707-9C71E947DA40}" type="slidenum">
              <a:t>10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06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E13361-36D3-4BC1-914B-82C7046FBB8E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590270-FAC5-4B9B-B302-38321251BB1A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84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F5EA3C-A675-46C0-BC6B-1CB7339E58E2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10D9BA-09D7-4838-92B5-0A03E7EC430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316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F1C958-FA7A-4D2E-AE9C-0F75B483B131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B58F17-23A1-4779-A9FF-1B7470A5462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622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3FB14F-87A5-465F-94EC-4ED787B53A61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18B767-A11F-4064-B76A-9BCBBCD105FB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1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06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4CBC3B-4824-4A95-9033-B563BC1611B2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7A186619-72DE-4640-B96D-31B7F5F9EBC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294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142718-56FE-4932-A369-844F856A413C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E759C-8F7C-448E-8CF8-A459D32643AD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8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9BD025-0AE7-49B8-804E-909EB1CEA56C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119C23-411C-490F-91BF-C9A68D2D7647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51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27C9D4-7624-4EA0-B4F8-5E87F4C42E92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3DDDE-0BB4-4D75-B2CE-A9A3B91F6C6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3932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716823-0B4E-4A76-B65E-CC4E54B2182D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58369A-B81B-4EFD-A01A-353CC84E27F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653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06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922646-BC8F-49C8-8728-046F4F09DFA1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254EF0-F1F1-4869-ACC5-2A54724E059C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9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04D26A-0CA5-480F-82D9-BD553D473555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82E71108-CB1F-455D-A5C1-B6DDCFFBF400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7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06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0D293D51-8541-47FE-9506-31B26B8C10FC}" type="datetime1">
              <a:rPr lang="nb-NO"/>
              <a:pPr lvl="0"/>
              <a:t>24.10.2012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942A10D4-1CBF-48E0-A39E-A62F21A7BAA6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/>
              <a:t>Barnets syvende leveår</a:t>
            </a:r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>
                <a:solidFill>
                  <a:srgbClr val="000000"/>
                </a:solidFill>
                <a:uFillTx/>
                <a:latin typeface="Franklin Gothic Book"/>
              </a:rPr>
              <a:t>Trinn 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/>
              <a:t>Lesing og leksevaner</a:t>
            </a:r>
            <a:br>
              <a:rPr lang="nb-NO"/>
            </a:br>
            <a:endParaRPr lang="nb-NO"/>
          </a:p>
          <a:p>
            <a:pPr lvl="0"/>
            <a:r>
              <a:rPr lang="nb-NO"/>
              <a:t>Opplæring til ansvar</a:t>
            </a:r>
          </a:p>
          <a:p>
            <a:pPr lvl="0"/>
            <a:endParaRPr lang="nb-NO"/>
          </a:p>
          <a:p>
            <a:pPr lvl="0"/>
            <a:r>
              <a:rPr lang="nb-NO"/>
              <a:t>Fritid (skolemusikken)</a:t>
            </a:r>
          </a:p>
          <a:p>
            <a:pPr lvl="0"/>
            <a:endParaRPr lang="nb-NO"/>
          </a:p>
          <a:p>
            <a:pPr lvl="0"/>
            <a:r>
              <a:rPr lang="nb-NO"/>
              <a:t>Identitet</a:t>
            </a:r>
          </a:p>
          <a:p>
            <a:pPr lvl="0"/>
            <a:endParaRPr lang="nb-NO"/>
          </a:p>
          <a:p>
            <a:pPr lvl="0"/>
            <a:r>
              <a:rPr lang="nb-NO"/>
              <a:t>Bruk av tolk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Lederskap i familien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844820"/>
            <a:ext cx="7772400" cy="4174967"/>
          </a:xfrm>
        </p:spPr>
        <p:txBody>
          <a:bodyPr/>
          <a:lstStyle/>
          <a:p>
            <a:pPr lvl="0"/>
            <a:r>
              <a:rPr lang="nb-NO"/>
              <a:t>Tar barna mye ansvar?</a:t>
            </a:r>
          </a:p>
          <a:p>
            <a:pPr lvl="0"/>
            <a:endParaRPr lang="nb-NO"/>
          </a:p>
          <a:p>
            <a:pPr marL="0" lvl="0" indent="0">
              <a:buNone/>
            </a:pPr>
            <a:r>
              <a:rPr lang="nb-NO"/>
              <a:t/>
            </a:r>
            <a:br>
              <a:rPr lang="nb-NO"/>
            </a:br>
            <a:endParaRPr lang="nb-NO"/>
          </a:p>
          <a:p>
            <a:pPr lvl="0"/>
            <a:r>
              <a:rPr lang="nb-NO"/>
              <a:t>Hva er greit å ta ansvar for – hvor går grensen?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Skolehverdag og fritid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204865"/>
            <a:ext cx="7772400" cy="3814931"/>
          </a:xfrm>
        </p:spPr>
        <p:txBody>
          <a:bodyPr/>
          <a:lstStyle/>
          <a:p>
            <a:pPr lvl="0"/>
            <a:r>
              <a:rPr lang="nb-NO"/>
              <a:t>Barna beveger seg mellom språk og kulturer</a:t>
            </a:r>
            <a:br>
              <a:rPr lang="nb-NO"/>
            </a:br>
            <a:endParaRPr lang="nb-NO"/>
          </a:p>
          <a:p>
            <a:pPr lvl="0"/>
            <a:r>
              <a:rPr lang="nb-NO"/>
              <a:t>Er foreldre involvert i de talespråklige arenaer?</a:t>
            </a:r>
          </a:p>
          <a:p>
            <a:pPr lvl="0"/>
            <a:endParaRPr lang="nb-NO"/>
          </a:p>
          <a:p>
            <a:pPr lvl="0"/>
            <a:r>
              <a:rPr lang="nb-NO"/>
              <a:t>Hvordan er kontakten med andre foreldre?</a:t>
            </a:r>
            <a:br>
              <a:rPr lang="nb-NO"/>
            </a:br>
            <a:endParaRPr lang="nb-NO"/>
          </a:p>
          <a:p>
            <a:pPr lvl="0"/>
            <a:r>
              <a:rPr lang="nb-NO"/>
              <a:t>Ser dere på tv sammen?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Barnas forhold til hørende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/>
              <a:t>Venner</a:t>
            </a:r>
          </a:p>
          <a:p>
            <a:pPr lvl="0"/>
            <a:endParaRPr lang="nb-NO"/>
          </a:p>
          <a:p>
            <a:pPr lvl="0"/>
            <a:r>
              <a:rPr lang="nb-NO"/>
              <a:t>Familie</a:t>
            </a:r>
          </a:p>
          <a:p>
            <a:pPr marL="0" lvl="0" indent="0">
              <a:buNone/>
            </a:pPr>
            <a:endParaRPr lang="nb-NO"/>
          </a:p>
          <a:p>
            <a:pPr lvl="0"/>
            <a:r>
              <a:rPr lang="nb-NO"/>
              <a:t>«Du eier ikke ditt barn, du har det er til låns»</a:t>
            </a:r>
          </a:p>
          <a:p>
            <a:pPr marL="0" lvl="0" indent="0">
              <a:buNone/>
            </a:pPr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Trinn X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345</TotalTime>
  <Words>213</Words>
  <Application>Microsoft Office PowerPoint</Application>
  <PresentationFormat>Skjermfremvisning (4:3)</PresentationFormat>
  <Paragraphs>52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PP mal</vt:lpstr>
      <vt:lpstr>Barnets syvende leveår</vt:lpstr>
      <vt:lpstr>Tema for trinnet</vt:lpstr>
      <vt:lpstr>Lederskap i familien</vt:lpstr>
      <vt:lpstr>Skolehverdag og fritid</vt:lpstr>
      <vt:lpstr>Barnas forhold til hørende</vt:lpstr>
      <vt:lpstr>Trinn X</vt:lpstr>
      <vt:lpstr>Trinn X</vt:lpstr>
      <vt:lpstr>Trinn X</vt:lpstr>
      <vt:lpstr>Trinn X</vt:lpstr>
      <vt:lpstr>Trinn 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syvende leveår</dc:title>
  <dc:creator>Torill Ringsø</dc:creator>
  <cp:lastModifiedBy>Henning Andersen</cp:lastModifiedBy>
  <cp:revision>4</cp:revision>
  <dcterms:created xsi:type="dcterms:W3CDTF">2012-01-03T12:42:18Z</dcterms:created>
  <dcterms:modified xsi:type="dcterms:W3CDTF">2012-10-24T08:58:15Z</dcterms:modified>
</cp:coreProperties>
</file>